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4.xml" ContentType="application/vnd.openxmlformats-officedocument.theme+xml"/>
  <Override PartName="/ppt/slideLayouts/slideLayout6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3" r:id="rId3"/>
    <p:sldMasterId id="2147483713" r:id="rId4"/>
    <p:sldMasterId id="2147483718" r:id="rId5"/>
  </p:sldMasterIdLst>
  <p:notesMasterIdLst>
    <p:notesMasterId r:id="rId29"/>
  </p:notesMasterIdLst>
  <p:sldIdLst>
    <p:sldId id="1830" r:id="rId6"/>
    <p:sldId id="3256" r:id="rId7"/>
    <p:sldId id="2489" r:id="rId8"/>
    <p:sldId id="2480" r:id="rId9"/>
    <p:sldId id="3454" r:id="rId10"/>
    <p:sldId id="3471" r:id="rId11"/>
    <p:sldId id="3461" r:id="rId12"/>
    <p:sldId id="2481" r:id="rId13"/>
    <p:sldId id="3475" r:id="rId14"/>
    <p:sldId id="3476" r:id="rId15"/>
    <p:sldId id="2482" r:id="rId16"/>
    <p:sldId id="3455" r:id="rId17"/>
    <p:sldId id="3477" r:id="rId18"/>
    <p:sldId id="3465" r:id="rId19"/>
    <p:sldId id="3466" r:id="rId20"/>
    <p:sldId id="2483" r:id="rId21"/>
    <p:sldId id="3459" r:id="rId22"/>
    <p:sldId id="3473" r:id="rId23"/>
    <p:sldId id="3456" r:id="rId24"/>
    <p:sldId id="3472" r:id="rId25"/>
    <p:sldId id="2484" r:id="rId26"/>
    <p:sldId id="3458" r:id="rId27"/>
    <p:sldId id="1831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伟豪 陈" initials="伟陈" lastIdx="1" clrIdx="0">
    <p:extLst>
      <p:ext uri="{19B8F6BF-5375-455C-9EA6-DF929625EA0E}">
        <p15:presenceInfo xmlns:p15="http://schemas.microsoft.com/office/powerpoint/2012/main" userId="f7768216bafd386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commentAuthors" Target="commentAuthors.xml"/><Relationship Id="rId8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AEAD23-80F9-4A1D-825A-AC1AECA1F6E6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61B6C-B5BA-44C5-A132-D06E6F8A63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737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6856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5137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2234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6781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74523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14267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8736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694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55673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71531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421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363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1679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0314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7456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6906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7213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5395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3584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498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1082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5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5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image" Target="../media/image28.png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BADC3-5A2C-A522-B89D-BD20822889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F856C48-2343-1DA2-6E24-5D7F16B6C6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E12320-3462-3DA3-F120-159D26519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C7F7B0-D859-A4F3-0106-917E6386F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3FE104-C08D-6B14-411C-F8F4C90CE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980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1627FB-472B-D76D-49FC-A3495E810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03B375-20C0-9BE5-9A24-A3BA64A8C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A76AAC-50E4-010B-8B8F-43C6A5E3A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7D074C-EFA8-72C2-5ED6-084DB22DF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98BD8F-D297-5C32-87EE-F0B32DCEF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028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164DDA4-0C8F-27F4-645D-3E0A4CDF27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0DA225A-6CB5-2DAB-DE4B-1A83A80B8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E51881-F655-5F88-1C9A-D2D68CAF5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443A36-99EA-824A-2851-007D71208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E9CB62-87B7-A3D5-D766-9B19432F3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630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4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68810" y="7452"/>
            <a:ext cx="7423189" cy="685054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4971C8F-15BA-41DC-9278-53FA77C2E557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rect">
            <a:avLst/>
          </a:prstGeom>
          <a:gradFill>
            <a:gsLst>
              <a:gs pos="10000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0">
                <a:schemeClr val="accent1">
                  <a:lumMod val="10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0452" y="479393"/>
            <a:ext cx="2203058" cy="616640"/>
          </a:xfrm>
          <a:prstGeom prst="rect">
            <a:avLst/>
          </a:prstGeom>
        </p:spPr>
      </p:pic>
      <p:grpSp>
        <p:nvGrpSpPr>
          <p:cNvPr id="41" name="组合 40"/>
          <p:cNvGrpSpPr/>
          <p:nvPr userDrawn="1"/>
        </p:nvGrpSpPr>
        <p:grpSpPr>
          <a:xfrm>
            <a:off x="691959" y="5891503"/>
            <a:ext cx="4041392" cy="497055"/>
            <a:chOff x="671368" y="6061309"/>
            <a:chExt cx="2479573" cy="304965"/>
          </a:xfrm>
          <a:gradFill>
            <a:gsLst>
              <a:gs pos="0">
                <a:schemeClr val="accent1">
                  <a:lumMod val="5000"/>
                  <a:lumOff val="95000"/>
                  <a:alpha val="4000"/>
                </a:schemeClr>
              </a:gs>
              <a:gs pos="100000">
                <a:schemeClr val="bg1">
                  <a:alpha val="12000"/>
                </a:schemeClr>
              </a:gs>
            </a:gsLst>
            <a:lin ang="16200000" scaled="0"/>
          </a:gradFill>
        </p:grpSpPr>
        <p:grpSp>
          <p:nvGrpSpPr>
            <p:cNvPr id="42" name="组合 41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57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58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0306" y="1225926"/>
                <a:ext cx="331665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64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5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60" name="组合 59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61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2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3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  <p:grpSp>
          <p:nvGrpSpPr>
            <p:cNvPr id="43" name="组合 42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55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6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53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4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50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1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2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48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49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417923672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4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0414" y="0"/>
            <a:ext cx="8336943" cy="686004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4971C8F-15BA-41DC-9278-53FA77C2E557}"/>
              </a:ext>
            </a:extLst>
          </p:cNvPr>
          <p:cNvSpPr/>
          <p:nvPr userDrawn="1"/>
        </p:nvSpPr>
        <p:spPr>
          <a:xfrm>
            <a:off x="-10414" y="0"/>
            <a:ext cx="1220241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03566" y="501046"/>
            <a:ext cx="2203058" cy="616640"/>
          </a:xfrm>
          <a:prstGeom prst="rect">
            <a:avLst/>
          </a:prstGeom>
        </p:spPr>
      </p:pic>
      <p:grpSp>
        <p:nvGrpSpPr>
          <p:cNvPr id="41" name="组合 40"/>
          <p:cNvGrpSpPr/>
          <p:nvPr userDrawn="1"/>
        </p:nvGrpSpPr>
        <p:grpSpPr>
          <a:xfrm>
            <a:off x="7388034" y="5891503"/>
            <a:ext cx="4041392" cy="497055"/>
            <a:chOff x="671368" y="6061309"/>
            <a:chExt cx="2479573" cy="304965"/>
          </a:xfrm>
          <a:gradFill>
            <a:gsLst>
              <a:gs pos="0">
                <a:schemeClr val="accent1">
                  <a:lumMod val="5000"/>
                  <a:lumOff val="95000"/>
                  <a:alpha val="4000"/>
                </a:schemeClr>
              </a:gs>
              <a:gs pos="100000">
                <a:schemeClr val="bg1">
                  <a:alpha val="12000"/>
                </a:schemeClr>
              </a:gs>
            </a:gsLst>
            <a:lin ang="16200000" scaled="0"/>
          </a:gradFill>
        </p:grpSpPr>
        <p:grpSp>
          <p:nvGrpSpPr>
            <p:cNvPr id="42" name="组合 41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57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58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0306" y="1225926"/>
                <a:ext cx="331665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64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5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60" name="组合 59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61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2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3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  <p:grpSp>
          <p:nvGrpSpPr>
            <p:cNvPr id="43" name="组合 42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55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6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53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4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50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1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2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48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49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600984244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1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/>
          <a:srcRect r="25963"/>
          <a:stretch>
            <a:fillRect/>
          </a:stretch>
        </p:blipFill>
        <p:spPr>
          <a:xfrm>
            <a:off x="7191376" y="133072"/>
            <a:ext cx="5028334" cy="6535793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1484313"/>
            <a:ext cx="2930035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549208" y="3871615"/>
            <a:ext cx="7287114" cy="781876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zh-CN" altLang="en-US" dirty="0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3549208" y="5438453"/>
            <a:ext cx="7287114" cy="41033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5" name="文本占位符 12"/>
          <p:cNvSpPr>
            <a:spLocks noGrp="1"/>
          </p:cNvSpPr>
          <p:nvPr>
            <p:ph type="body" sz="quarter" idx="12" hasCustomPrompt="1"/>
          </p:nvPr>
        </p:nvSpPr>
        <p:spPr>
          <a:xfrm>
            <a:off x="3549208" y="4908366"/>
            <a:ext cx="7287114" cy="4103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11525250" y="1484311"/>
            <a:ext cx="666749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3549208" y="1484311"/>
            <a:ext cx="7287114" cy="238680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en-US" altLang="zh-CN" dirty="0"/>
          </a:p>
          <a:p>
            <a:pPr lvl="0"/>
            <a:r>
              <a:rPr lang="zh-CN" altLang="en-US" dirty="0"/>
              <a:t>输入大标题</a:t>
            </a:r>
          </a:p>
        </p:txBody>
      </p:sp>
      <p:sp>
        <p:nvSpPr>
          <p:cNvPr id="9" name="矩形 8"/>
          <p:cNvSpPr/>
          <p:nvPr userDrawn="1"/>
        </p:nvSpPr>
        <p:spPr>
          <a:xfrm>
            <a:off x="2927998" y="1484310"/>
            <a:ext cx="37784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11121340" y="1484310"/>
            <a:ext cx="403257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 rot="16200000">
            <a:off x="10462781" y="3524086"/>
            <a:ext cx="3170099" cy="2616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5000"/>
                  </a:schemeClr>
                </a:solidFill>
              </a:rPr>
              <a:t>BEIJING INSTITUTE OF TECHNOLOGY</a:t>
            </a:r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611819" y="2031917"/>
            <a:ext cx="1732861" cy="3286784"/>
            <a:chOff x="9778366" y="1977238"/>
            <a:chExt cx="1732861" cy="3286784"/>
          </a:xfrm>
          <a:solidFill>
            <a:schemeClr val="bg1">
              <a:alpha val="5000"/>
            </a:schemeClr>
          </a:solidFill>
        </p:grpSpPr>
        <p:grpSp>
          <p:nvGrpSpPr>
            <p:cNvPr id="17" name="组合 16"/>
            <p:cNvGrpSpPr/>
            <p:nvPr/>
          </p:nvGrpSpPr>
          <p:grpSpPr>
            <a:xfrm>
              <a:off x="9778366" y="2020414"/>
              <a:ext cx="567014" cy="3193100"/>
              <a:chOff x="11305242" y="2003776"/>
              <a:chExt cx="354194" cy="1994619"/>
            </a:xfrm>
            <a:grpFill/>
          </p:grpSpPr>
          <p:sp>
            <p:nvSpPr>
              <p:cNvPr id="32" name="Freeform 5"/>
              <p:cNvSpPr/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6"/>
              <p:cNvSpPr/>
              <p:nvPr/>
            </p:nvSpPr>
            <p:spPr bwMode="auto">
              <a:xfrm>
                <a:off x="11382341" y="3698614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4" name="组合 33"/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39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5" name="组合 34"/>
              <p:cNvGrpSpPr/>
              <p:nvPr/>
            </p:nvGrpSpPr>
            <p:grpSpPr>
              <a:xfrm>
                <a:off x="11380187" y="2628491"/>
                <a:ext cx="208353" cy="241263"/>
                <a:chOff x="3792874" y="3138488"/>
                <a:chExt cx="322175" cy="373063"/>
              </a:xfrm>
              <a:grpFill/>
            </p:grpSpPr>
            <p:sp>
              <p:nvSpPr>
                <p:cNvPr id="36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8" name="组合 17"/>
            <p:cNvGrpSpPr/>
            <p:nvPr/>
          </p:nvGrpSpPr>
          <p:grpSpPr>
            <a:xfrm>
              <a:off x="10861863" y="1977238"/>
              <a:ext cx="649364" cy="3286784"/>
              <a:chOff x="10232762" y="2216649"/>
              <a:chExt cx="405635" cy="2053139"/>
            </a:xfrm>
            <a:grpFill/>
          </p:grpSpPr>
          <p:grpSp>
            <p:nvGrpSpPr>
              <p:cNvPr id="19" name="组合 18"/>
              <p:cNvGrpSpPr/>
              <p:nvPr/>
            </p:nvGrpSpPr>
            <p:grpSpPr>
              <a:xfrm>
                <a:off x="10279016" y="3306476"/>
                <a:ext cx="313128" cy="329555"/>
                <a:chOff x="6113463" y="3541713"/>
                <a:chExt cx="484188" cy="509588"/>
              </a:xfrm>
              <a:grpFill/>
            </p:grpSpPr>
            <p:sp>
              <p:nvSpPr>
                <p:cNvPr id="30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10268702" y="2216649"/>
                <a:ext cx="355220" cy="448646"/>
                <a:chOff x="6108700" y="2066926"/>
                <a:chExt cx="549275" cy="693738"/>
              </a:xfrm>
              <a:grpFill/>
            </p:grpSpPr>
            <p:sp>
              <p:nvSpPr>
                <p:cNvPr id="28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10332867" y="2868571"/>
                <a:ext cx="238182" cy="205330"/>
                <a:chOff x="6186488" y="2930526"/>
                <a:chExt cx="368300" cy="317500"/>
              </a:xfrm>
              <a:grpFill/>
            </p:grpSpPr>
            <p:sp>
              <p:nvSpPr>
                <p:cNvPr id="25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10232762" y="3871448"/>
                <a:ext cx="405635" cy="398340"/>
                <a:chOff x="11854992" y="1994536"/>
                <a:chExt cx="405635" cy="398340"/>
              </a:xfrm>
              <a:grpFill/>
            </p:grpSpPr>
            <p:sp>
              <p:nvSpPr>
                <p:cNvPr id="23" name="Freeform 11"/>
                <p:cNvSpPr>
                  <a:spLocks noEditPoints="1"/>
                </p:cNvSpPr>
                <p:nvPr/>
              </p:nvSpPr>
              <p:spPr bwMode="auto">
                <a:xfrm>
                  <a:off x="11976099" y="1994536"/>
                  <a:ext cx="284528" cy="398340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" name="Freeform 12"/>
                <p:cNvSpPr/>
                <p:nvPr/>
              </p:nvSpPr>
              <p:spPr bwMode="auto">
                <a:xfrm>
                  <a:off x="11854992" y="2009127"/>
                  <a:ext cx="153208" cy="383749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74738" y="515429"/>
            <a:ext cx="2295327" cy="504694"/>
          </a:xfrm>
          <a:prstGeom prst="rect">
            <a:avLst/>
          </a:prstGeom>
        </p:spPr>
      </p:pic>
      <p:cxnSp>
        <p:nvCxnSpPr>
          <p:cNvPr id="42" name="直接连接符 41"/>
          <p:cNvCxnSpPr/>
          <p:nvPr userDrawn="1"/>
        </p:nvCxnSpPr>
        <p:spPr>
          <a:xfrm>
            <a:off x="2927998" y="1355988"/>
            <a:ext cx="0" cy="458984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11522544" y="1400593"/>
            <a:ext cx="0" cy="454523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558909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1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00575" y="133072"/>
            <a:ext cx="6791691" cy="6535793"/>
          </a:xfrm>
          <a:prstGeom prst="rect">
            <a:avLst/>
          </a:prstGeom>
        </p:spPr>
      </p:pic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6315" y="3871615"/>
            <a:ext cx="7287114" cy="781876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zh-CN" altLang="en-US" dirty="0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1216315" y="5438453"/>
            <a:ext cx="7287114" cy="41033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5" name="文本占位符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16315" y="4908366"/>
            <a:ext cx="7287114" cy="4103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16315" y="1484311"/>
            <a:ext cx="7287114" cy="226755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6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en-US" altLang="zh-CN" dirty="0"/>
          </a:p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9" name="矩形 8"/>
          <p:cNvSpPr/>
          <p:nvPr userDrawn="1"/>
        </p:nvSpPr>
        <p:spPr>
          <a:xfrm>
            <a:off x="0" y="1484311"/>
            <a:ext cx="666749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667561" y="1484310"/>
            <a:ext cx="403257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9258300" y="1484313"/>
            <a:ext cx="2930035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8882428" y="1484310"/>
            <a:ext cx="37784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9832019" y="2031917"/>
            <a:ext cx="1732861" cy="3286784"/>
            <a:chOff x="9778366" y="1977238"/>
            <a:chExt cx="1732861" cy="3286784"/>
          </a:xfrm>
          <a:solidFill>
            <a:schemeClr val="bg1">
              <a:alpha val="5000"/>
            </a:schemeClr>
          </a:solidFill>
        </p:grpSpPr>
        <p:grpSp>
          <p:nvGrpSpPr>
            <p:cNvPr id="17" name="组合 16"/>
            <p:cNvGrpSpPr/>
            <p:nvPr/>
          </p:nvGrpSpPr>
          <p:grpSpPr>
            <a:xfrm>
              <a:off x="9778366" y="2020414"/>
              <a:ext cx="567014" cy="3193100"/>
              <a:chOff x="11305242" y="2003776"/>
              <a:chExt cx="354194" cy="1994619"/>
            </a:xfrm>
            <a:grpFill/>
          </p:grpSpPr>
          <p:sp>
            <p:nvSpPr>
              <p:cNvPr id="32" name="Freeform 5"/>
              <p:cNvSpPr/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6"/>
              <p:cNvSpPr/>
              <p:nvPr/>
            </p:nvSpPr>
            <p:spPr bwMode="auto">
              <a:xfrm>
                <a:off x="11382341" y="3698614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4" name="组合 33"/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39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5" name="组合 34"/>
              <p:cNvGrpSpPr/>
              <p:nvPr/>
            </p:nvGrpSpPr>
            <p:grpSpPr>
              <a:xfrm>
                <a:off x="11380187" y="2628491"/>
                <a:ext cx="208353" cy="241263"/>
                <a:chOff x="3792874" y="3138488"/>
                <a:chExt cx="322175" cy="373063"/>
              </a:xfrm>
              <a:grpFill/>
            </p:grpSpPr>
            <p:sp>
              <p:nvSpPr>
                <p:cNvPr id="36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8" name="组合 17"/>
            <p:cNvGrpSpPr/>
            <p:nvPr/>
          </p:nvGrpSpPr>
          <p:grpSpPr>
            <a:xfrm>
              <a:off x="10861863" y="1977238"/>
              <a:ext cx="649364" cy="3286784"/>
              <a:chOff x="10232762" y="2216649"/>
              <a:chExt cx="405635" cy="2053139"/>
            </a:xfrm>
            <a:grpFill/>
          </p:grpSpPr>
          <p:grpSp>
            <p:nvGrpSpPr>
              <p:cNvPr id="19" name="组合 18"/>
              <p:cNvGrpSpPr/>
              <p:nvPr/>
            </p:nvGrpSpPr>
            <p:grpSpPr>
              <a:xfrm>
                <a:off x="10279016" y="3306476"/>
                <a:ext cx="313128" cy="329555"/>
                <a:chOff x="6113463" y="3541713"/>
                <a:chExt cx="484188" cy="509588"/>
              </a:xfrm>
              <a:grpFill/>
            </p:grpSpPr>
            <p:sp>
              <p:nvSpPr>
                <p:cNvPr id="30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10268702" y="2216649"/>
                <a:ext cx="355220" cy="448646"/>
                <a:chOff x="6108700" y="2066926"/>
                <a:chExt cx="549275" cy="693738"/>
              </a:xfrm>
              <a:grpFill/>
            </p:grpSpPr>
            <p:sp>
              <p:nvSpPr>
                <p:cNvPr id="28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10332867" y="2868571"/>
                <a:ext cx="238182" cy="205330"/>
                <a:chOff x="6186488" y="2930526"/>
                <a:chExt cx="368300" cy="317500"/>
              </a:xfrm>
              <a:grpFill/>
            </p:grpSpPr>
            <p:sp>
              <p:nvSpPr>
                <p:cNvPr id="25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10232762" y="3871448"/>
                <a:ext cx="405635" cy="398340"/>
                <a:chOff x="11854992" y="1994536"/>
                <a:chExt cx="405635" cy="398340"/>
              </a:xfrm>
              <a:grpFill/>
            </p:grpSpPr>
            <p:sp>
              <p:nvSpPr>
                <p:cNvPr id="23" name="Freeform 11"/>
                <p:cNvSpPr>
                  <a:spLocks noEditPoints="1"/>
                </p:cNvSpPr>
                <p:nvPr/>
              </p:nvSpPr>
              <p:spPr bwMode="auto">
                <a:xfrm>
                  <a:off x="11976099" y="1994536"/>
                  <a:ext cx="284528" cy="398340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" name="Freeform 12"/>
                <p:cNvSpPr/>
                <p:nvPr/>
              </p:nvSpPr>
              <p:spPr bwMode="auto">
                <a:xfrm>
                  <a:off x="11854992" y="2009127"/>
                  <a:ext cx="153208" cy="383749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1" name="文本框 40"/>
          <p:cNvSpPr txBox="1"/>
          <p:nvPr userDrawn="1"/>
        </p:nvSpPr>
        <p:spPr>
          <a:xfrm rot="16200000">
            <a:off x="-1443469" y="3524086"/>
            <a:ext cx="3170099" cy="2616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solidFill>
                  <a:schemeClr val="bg1">
                    <a:alpha val="5000"/>
                  </a:schemeClr>
                </a:solidFill>
              </a:rPr>
              <a:t>BEIJING INSTITUTE OF TECHNOLOGY</a:t>
            </a: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452633" y="548450"/>
            <a:ext cx="2295327" cy="504694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>
            <a:off x="666749" y="1329225"/>
            <a:ext cx="0" cy="471473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9258300" y="1280160"/>
            <a:ext cx="0" cy="483516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073210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8244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8" name="任意多边形: 形状 39"/>
          <p:cNvSpPr/>
          <p:nvPr userDrawn="1"/>
        </p:nvSpPr>
        <p:spPr>
          <a:xfrm>
            <a:off x="221886" y="0"/>
            <a:ext cx="7536857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190500" sx="101000" sy="101000" algn="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39"/>
          <p:cNvSpPr/>
          <p:nvPr userDrawn="1"/>
        </p:nvSpPr>
        <p:spPr>
          <a:xfrm>
            <a:off x="189674" y="0"/>
            <a:ext cx="7536857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13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39"/>
          <p:cNvSpPr/>
          <p:nvPr userDrawn="1"/>
        </p:nvSpPr>
        <p:spPr>
          <a:xfrm>
            <a:off x="0" y="0"/>
            <a:ext cx="7536857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sx="101000" sy="101000" algn="l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74"/>
          <p:cNvSpPr/>
          <p:nvPr userDrawn="1"/>
        </p:nvSpPr>
        <p:spPr>
          <a:xfrm flipV="1">
            <a:off x="660400" y="3829587"/>
            <a:ext cx="6489382" cy="193259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-1" fmla="*/ 0 w 6415214"/>
              <a:gd name="connsiteY0-2" fmla="*/ 171407 h 262847"/>
              <a:gd name="connsiteX1-3" fmla="*/ 6415214 w 6415214"/>
              <a:gd name="connsiteY1-4" fmla="*/ 171407 h 262847"/>
              <a:gd name="connsiteX2-5" fmla="*/ 6415214 w 6415214"/>
              <a:gd name="connsiteY2-6" fmla="*/ 100390 h 262847"/>
              <a:gd name="connsiteX3-7" fmla="*/ 511261 w 6415214"/>
              <a:gd name="connsiteY3-8" fmla="*/ 100390 h 262847"/>
              <a:gd name="connsiteX4-9" fmla="*/ 229919 w 6415214"/>
              <a:gd name="connsiteY4-10" fmla="*/ 0 h 262847"/>
              <a:gd name="connsiteX5-11" fmla="*/ 229919 w 6415214"/>
              <a:gd name="connsiteY5-12" fmla="*/ 100390 h 262847"/>
              <a:gd name="connsiteX6-13" fmla="*/ 0 w 6415214"/>
              <a:gd name="connsiteY6-14" fmla="*/ 100390 h 262847"/>
              <a:gd name="connsiteX7" fmla="*/ 91440 w 6415214"/>
              <a:gd name="connsiteY7" fmla="*/ 262847 h 262847"/>
              <a:gd name="connsiteX0-15" fmla="*/ 0 w 6415214"/>
              <a:gd name="connsiteY0-16" fmla="*/ 171407 h 171407"/>
              <a:gd name="connsiteX1-17" fmla="*/ 6415214 w 6415214"/>
              <a:gd name="connsiteY1-18" fmla="*/ 171407 h 171407"/>
              <a:gd name="connsiteX2-19" fmla="*/ 6415214 w 6415214"/>
              <a:gd name="connsiteY2-20" fmla="*/ 100390 h 171407"/>
              <a:gd name="connsiteX3-21" fmla="*/ 511261 w 6415214"/>
              <a:gd name="connsiteY3-22" fmla="*/ 100390 h 171407"/>
              <a:gd name="connsiteX4-23" fmla="*/ 229919 w 6415214"/>
              <a:gd name="connsiteY4-24" fmla="*/ 0 h 171407"/>
              <a:gd name="connsiteX5-25" fmla="*/ 229919 w 6415214"/>
              <a:gd name="connsiteY5-26" fmla="*/ 100390 h 171407"/>
              <a:gd name="connsiteX6-27" fmla="*/ 0 w 6415214"/>
              <a:gd name="connsiteY6-28" fmla="*/ 100390 h 171407"/>
              <a:gd name="connsiteX0-29" fmla="*/ 0 w 6415214"/>
              <a:gd name="connsiteY0-30" fmla="*/ 171407 h 171407"/>
              <a:gd name="connsiteX1-31" fmla="*/ 6415214 w 6415214"/>
              <a:gd name="connsiteY1-32" fmla="*/ 100390 h 171407"/>
              <a:gd name="connsiteX2-33" fmla="*/ 511261 w 6415214"/>
              <a:gd name="connsiteY2-34" fmla="*/ 100390 h 171407"/>
              <a:gd name="connsiteX3-35" fmla="*/ 229919 w 6415214"/>
              <a:gd name="connsiteY3-36" fmla="*/ 0 h 171407"/>
              <a:gd name="connsiteX4-37" fmla="*/ 229919 w 6415214"/>
              <a:gd name="connsiteY4-38" fmla="*/ 100390 h 171407"/>
              <a:gd name="connsiteX5-39" fmla="*/ 0 w 6415214"/>
              <a:gd name="connsiteY5-40" fmla="*/ 100390 h 171407"/>
              <a:gd name="connsiteX0-41" fmla="*/ 6415214 w 6415214"/>
              <a:gd name="connsiteY0-42" fmla="*/ 100390 h 100390"/>
              <a:gd name="connsiteX1-43" fmla="*/ 511261 w 6415214"/>
              <a:gd name="connsiteY1-44" fmla="*/ 100390 h 100390"/>
              <a:gd name="connsiteX2-45" fmla="*/ 229919 w 6415214"/>
              <a:gd name="connsiteY2-46" fmla="*/ 0 h 100390"/>
              <a:gd name="connsiteX3-47" fmla="*/ 229919 w 6415214"/>
              <a:gd name="connsiteY3-48" fmla="*/ 100390 h 100390"/>
              <a:gd name="connsiteX4-49" fmla="*/ 0 w 6415214"/>
              <a:gd name="connsiteY4-50" fmla="*/ 100390 h 100390"/>
              <a:gd name="connsiteX0-51" fmla="*/ 6415214 w 6415214"/>
              <a:gd name="connsiteY0-52" fmla="*/ 195640 h 195640"/>
              <a:gd name="connsiteX1-53" fmla="*/ 511261 w 6415214"/>
              <a:gd name="connsiteY1-54" fmla="*/ 195640 h 195640"/>
              <a:gd name="connsiteX2-55" fmla="*/ 227538 w 6415214"/>
              <a:gd name="connsiteY2-56" fmla="*/ 0 h 195640"/>
              <a:gd name="connsiteX3-57" fmla="*/ 229919 w 6415214"/>
              <a:gd name="connsiteY3-58" fmla="*/ 195640 h 195640"/>
              <a:gd name="connsiteX4-59" fmla="*/ 0 w 6415214"/>
              <a:gd name="connsiteY4-60" fmla="*/ 195640 h 195640"/>
              <a:gd name="connsiteX0-61" fmla="*/ 6415214 w 6415214"/>
              <a:gd name="connsiteY0-62" fmla="*/ 193259 h 193259"/>
              <a:gd name="connsiteX1-63" fmla="*/ 511261 w 6415214"/>
              <a:gd name="connsiteY1-64" fmla="*/ 193259 h 193259"/>
              <a:gd name="connsiteX2-65" fmla="*/ 232301 w 6415214"/>
              <a:gd name="connsiteY2-66" fmla="*/ 0 h 193259"/>
              <a:gd name="connsiteX3-67" fmla="*/ 229919 w 6415214"/>
              <a:gd name="connsiteY3-68" fmla="*/ 193259 h 193259"/>
              <a:gd name="connsiteX4-69" fmla="*/ 0 w 6415214"/>
              <a:gd name="connsiteY4-70" fmla="*/ 193259 h 1932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标题 47"/>
          <p:cNvSpPr>
            <a:spLocks noGrp="1"/>
          </p:cNvSpPr>
          <p:nvPr>
            <p:ph type="title" hasCustomPrompt="1"/>
          </p:nvPr>
        </p:nvSpPr>
        <p:spPr>
          <a:xfrm>
            <a:off x="630418" y="2616692"/>
            <a:ext cx="7055958" cy="120032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>
              <a:lnSpc>
                <a:spcPct val="100000"/>
              </a:lnSpc>
              <a:defRPr lang="zh-CN" altLang="en-US" sz="3600" b="1" spc="1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marL="0" lvl="0"/>
            <a:r>
              <a:rPr lang="zh-CN" altLang="en-US" dirty="0"/>
              <a:t>请在此输入标题</a:t>
            </a:r>
            <a:br>
              <a:rPr lang="zh-CN" altLang="en-US" dirty="0"/>
            </a:br>
            <a:r>
              <a:rPr lang="zh-CN" altLang="en-US" dirty="0"/>
              <a:t>尽量回车保证标题为两行</a:t>
            </a:r>
          </a:p>
        </p:txBody>
      </p:sp>
      <p:sp>
        <p:nvSpPr>
          <p:cNvPr id="13" name="文本占位符 87"/>
          <p:cNvSpPr>
            <a:spLocks noGrp="1"/>
          </p:cNvSpPr>
          <p:nvPr>
            <p:ph type="body" sz="quarter" idx="13" hasCustomPrompt="1"/>
          </p:nvPr>
        </p:nvSpPr>
        <p:spPr>
          <a:xfrm>
            <a:off x="654709" y="2352090"/>
            <a:ext cx="5154585" cy="2585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marL="228600" lvl="0" indent="-228600"/>
            <a:r>
              <a:rPr lang="zh-CN" altLang="en-US" dirty="0"/>
              <a:t>请在此输入你的副标题</a:t>
            </a:r>
          </a:p>
        </p:txBody>
      </p:sp>
      <p:sp>
        <p:nvSpPr>
          <p:cNvPr id="14" name="文本占位符 53"/>
          <p:cNvSpPr>
            <a:spLocks noGrp="1"/>
          </p:cNvSpPr>
          <p:nvPr>
            <p:ph type="body" sz="quarter" idx="16" hasCustomPrompt="1"/>
          </p:nvPr>
        </p:nvSpPr>
        <p:spPr>
          <a:xfrm>
            <a:off x="655638" y="4304189"/>
            <a:ext cx="4065361" cy="344710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指导教师： </a:t>
            </a:r>
            <a:r>
              <a:rPr lang="en-US" altLang="zh-CN" dirty="0"/>
              <a:t>XXX	</a:t>
            </a:r>
            <a:r>
              <a:rPr lang="zh-CN" altLang="en-US" dirty="0"/>
              <a:t>答辩学生： 芃苇</a:t>
            </a: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474450" y="318256"/>
            <a:ext cx="1899117" cy="792864"/>
          </a:xfrm>
          <a:prstGeom prst="rect">
            <a:avLst/>
          </a:prstGeom>
          <a:noFill/>
          <a:ln>
            <a:noFill/>
          </a:ln>
        </p:spPr>
        <p:txBody>
          <a:bodyPr wrap="square" lIns="180000" tIns="180000" rIns="180000" bIns="18000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2400" b="1" i="0" spc="100" dirty="0">
                <a:solidFill>
                  <a:schemeClr val="accent3"/>
                </a:solidFill>
                <a:latin typeface="+mn-ea"/>
              </a:rPr>
              <a:t>◀ BIT</a:t>
            </a:r>
            <a:r>
              <a:rPr lang="en-US" altLang="zh-CN" sz="2400" b="1" i="0" spc="100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2400" b="1" i="0" spc="100" dirty="0">
                <a:solidFill>
                  <a:schemeClr val="accent3"/>
                </a:solidFill>
                <a:latin typeface="+mn-ea"/>
              </a:rPr>
              <a:t>▶</a:t>
            </a:r>
            <a:endParaRPr lang="zh-CN" altLang="en-US" sz="2400" b="1" i="0" spc="100" dirty="0">
              <a:solidFill>
                <a:schemeClr val="accent3"/>
              </a:solidFill>
              <a:latin typeface="+mn-ea"/>
            </a:endParaRP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50894" y="-774608"/>
            <a:ext cx="7885491" cy="758838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8250874" y="2196869"/>
            <a:ext cx="3243162" cy="2464261"/>
          </a:xfrm>
          <a:prstGeom prst="rect">
            <a:avLst/>
          </a:prstGeom>
        </p:spPr>
      </p:pic>
      <p:grpSp>
        <p:nvGrpSpPr>
          <p:cNvPr id="24" name="组合 23"/>
          <p:cNvGrpSpPr/>
          <p:nvPr userDrawn="1"/>
        </p:nvGrpSpPr>
        <p:grpSpPr>
          <a:xfrm>
            <a:off x="671368" y="6083135"/>
            <a:ext cx="2542613" cy="276499"/>
            <a:chOff x="598941" y="6399999"/>
            <a:chExt cx="2542613" cy="276499"/>
          </a:xfrm>
          <a:solidFill>
            <a:schemeClr val="bg1">
              <a:lumMod val="65000"/>
            </a:schemeClr>
          </a:solidFill>
        </p:grpSpPr>
        <p:grpSp>
          <p:nvGrpSpPr>
            <p:cNvPr id="25" name="组合 24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39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41" name="组合 40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46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2" name="组合 41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43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6" name="组合 25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27" name="组合 26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37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8" name="组合 27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35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32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30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2665390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-矩形 7"/>
          <p:cNvSpPr/>
          <p:nvPr userDrawn="1">
            <p:custDataLst>
              <p:tags r:id="rId1"/>
            </p:custDataLst>
          </p:nvPr>
        </p:nvSpPr>
        <p:spPr>
          <a:xfrm>
            <a:off x="11373037" y="1"/>
            <a:ext cx="818963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137938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137303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2610651" y="161103"/>
            <a:ext cx="6791691" cy="6535792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504950"/>
            <a:ext cx="121920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sx="101000" sy="101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1" name="任意多边形: 形状 30"/>
          <p:cNvSpPr/>
          <p:nvPr userDrawn="1"/>
        </p:nvSpPr>
        <p:spPr>
          <a:xfrm flipV="1">
            <a:off x="5143364" y="3786901"/>
            <a:ext cx="6236023" cy="193259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-1" fmla="*/ 0 w 6415214"/>
              <a:gd name="connsiteY0-2" fmla="*/ 171407 h 262847"/>
              <a:gd name="connsiteX1-3" fmla="*/ 6415214 w 6415214"/>
              <a:gd name="connsiteY1-4" fmla="*/ 171407 h 262847"/>
              <a:gd name="connsiteX2-5" fmla="*/ 6415214 w 6415214"/>
              <a:gd name="connsiteY2-6" fmla="*/ 100390 h 262847"/>
              <a:gd name="connsiteX3-7" fmla="*/ 511261 w 6415214"/>
              <a:gd name="connsiteY3-8" fmla="*/ 100390 h 262847"/>
              <a:gd name="connsiteX4-9" fmla="*/ 229919 w 6415214"/>
              <a:gd name="connsiteY4-10" fmla="*/ 0 h 262847"/>
              <a:gd name="connsiteX5-11" fmla="*/ 229919 w 6415214"/>
              <a:gd name="connsiteY5-12" fmla="*/ 100390 h 262847"/>
              <a:gd name="connsiteX6-13" fmla="*/ 0 w 6415214"/>
              <a:gd name="connsiteY6-14" fmla="*/ 100390 h 262847"/>
              <a:gd name="connsiteX7" fmla="*/ 91440 w 6415214"/>
              <a:gd name="connsiteY7" fmla="*/ 262847 h 262847"/>
              <a:gd name="connsiteX0-15" fmla="*/ 0 w 6415214"/>
              <a:gd name="connsiteY0-16" fmla="*/ 171407 h 171407"/>
              <a:gd name="connsiteX1-17" fmla="*/ 6415214 w 6415214"/>
              <a:gd name="connsiteY1-18" fmla="*/ 171407 h 171407"/>
              <a:gd name="connsiteX2-19" fmla="*/ 6415214 w 6415214"/>
              <a:gd name="connsiteY2-20" fmla="*/ 100390 h 171407"/>
              <a:gd name="connsiteX3-21" fmla="*/ 511261 w 6415214"/>
              <a:gd name="connsiteY3-22" fmla="*/ 100390 h 171407"/>
              <a:gd name="connsiteX4-23" fmla="*/ 229919 w 6415214"/>
              <a:gd name="connsiteY4-24" fmla="*/ 0 h 171407"/>
              <a:gd name="connsiteX5-25" fmla="*/ 229919 w 6415214"/>
              <a:gd name="connsiteY5-26" fmla="*/ 100390 h 171407"/>
              <a:gd name="connsiteX6-27" fmla="*/ 0 w 6415214"/>
              <a:gd name="connsiteY6-28" fmla="*/ 100390 h 171407"/>
              <a:gd name="connsiteX0-29" fmla="*/ 0 w 6415214"/>
              <a:gd name="connsiteY0-30" fmla="*/ 171407 h 171407"/>
              <a:gd name="connsiteX1-31" fmla="*/ 6415214 w 6415214"/>
              <a:gd name="connsiteY1-32" fmla="*/ 100390 h 171407"/>
              <a:gd name="connsiteX2-33" fmla="*/ 511261 w 6415214"/>
              <a:gd name="connsiteY2-34" fmla="*/ 100390 h 171407"/>
              <a:gd name="connsiteX3-35" fmla="*/ 229919 w 6415214"/>
              <a:gd name="connsiteY3-36" fmla="*/ 0 h 171407"/>
              <a:gd name="connsiteX4-37" fmla="*/ 229919 w 6415214"/>
              <a:gd name="connsiteY4-38" fmla="*/ 100390 h 171407"/>
              <a:gd name="connsiteX5-39" fmla="*/ 0 w 6415214"/>
              <a:gd name="connsiteY5-40" fmla="*/ 100390 h 171407"/>
              <a:gd name="connsiteX0-41" fmla="*/ 6415214 w 6415214"/>
              <a:gd name="connsiteY0-42" fmla="*/ 100390 h 100390"/>
              <a:gd name="connsiteX1-43" fmla="*/ 511261 w 6415214"/>
              <a:gd name="connsiteY1-44" fmla="*/ 100390 h 100390"/>
              <a:gd name="connsiteX2-45" fmla="*/ 229919 w 6415214"/>
              <a:gd name="connsiteY2-46" fmla="*/ 0 h 100390"/>
              <a:gd name="connsiteX3-47" fmla="*/ 229919 w 6415214"/>
              <a:gd name="connsiteY3-48" fmla="*/ 100390 h 100390"/>
              <a:gd name="connsiteX4-49" fmla="*/ 0 w 6415214"/>
              <a:gd name="connsiteY4-50" fmla="*/ 100390 h 100390"/>
              <a:gd name="connsiteX0-51" fmla="*/ 6415214 w 6415214"/>
              <a:gd name="connsiteY0-52" fmla="*/ 195640 h 195640"/>
              <a:gd name="connsiteX1-53" fmla="*/ 511261 w 6415214"/>
              <a:gd name="connsiteY1-54" fmla="*/ 195640 h 195640"/>
              <a:gd name="connsiteX2-55" fmla="*/ 227538 w 6415214"/>
              <a:gd name="connsiteY2-56" fmla="*/ 0 h 195640"/>
              <a:gd name="connsiteX3-57" fmla="*/ 229919 w 6415214"/>
              <a:gd name="connsiteY3-58" fmla="*/ 195640 h 195640"/>
              <a:gd name="connsiteX4-59" fmla="*/ 0 w 6415214"/>
              <a:gd name="connsiteY4-60" fmla="*/ 195640 h 195640"/>
              <a:gd name="connsiteX0-61" fmla="*/ 6415214 w 6415214"/>
              <a:gd name="connsiteY0-62" fmla="*/ 193259 h 193259"/>
              <a:gd name="connsiteX1-63" fmla="*/ 511261 w 6415214"/>
              <a:gd name="connsiteY1-64" fmla="*/ 193259 h 193259"/>
              <a:gd name="connsiteX2-65" fmla="*/ 232301 w 6415214"/>
              <a:gd name="connsiteY2-66" fmla="*/ 0 h 193259"/>
              <a:gd name="connsiteX3-67" fmla="*/ 229919 w 6415214"/>
              <a:gd name="connsiteY3-68" fmla="*/ 193259 h 193259"/>
              <a:gd name="connsiteX4-69" fmla="*/ 0 w 6415214"/>
              <a:gd name="connsiteY4-70" fmla="*/ 193259 h 1932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标题 47"/>
          <p:cNvSpPr>
            <a:spLocks noGrp="1"/>
          </p:cNvSpPr>
          <p:nvPr>
            <p:ph type="title" hasCustomPrompt="1"/>
          </p:nvPr>
        </p:nvSpPr>
        <p:spPr>
          <a:xfrm>
            <a:off x="5113420" y="2558484"/>
            <a:ext cx="6236023" cy="120032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>
              <a:lnSpc>
                <a:spcPct val="100000"/>
              </a:lnSpc>
              <a:defRPr lang="zh-CN" altLang="en-US" sz="3600" b="1" spc="100" dirty="0">
                <a:latin typeface="+mn-ea"/>
                <a:ea typeface="+mn-ea"/>
                <a:cs typeface="+mn-ea"/>
              </a:defRPr>
            </a:lvl1pPr>
          </a:lstStyle>
          <a:p>
            <a:pPr marL="0" lvl="0"/>
            <a:r>
              <a:rPr lang="zh-CN" altLang="en-US" dirty="0"/>
              <a:t>请在此输入标题</a:t>
            </a:r>
            <a:br>
              <a:rPr lang="zh-CN" altLang="en-US" dirty="0"/>
            </a:br>
            <a:r>
              <a:rPr lang="zh-CN" altLang="en-US" dirty="0"/>
              <a:t>尽量回车保证标题为两行</a:t>
            </a:r>
          </a:p>
        </p:txBody>
      </p:sp>
      <p:sp>
        <p:nvSpPr>
          <p:cNvPr id="60" name="文本占位符 87"/>
          <p:cNvSpPr>
            <a:spLocks noGrp="1"/>
          </p:cNvSpPr>
          <p:nvPr>
            <p:ph type="body" sz="quarter" idx="13" hasCustomPrompt="1"/>
          </p:nvPr>
        </p:nvSpPr>
        <p:spPr>
          <a:xfrm>
            <a:off x="5137014" y="2329801"/>
            <a:ext cx="5154585" cy="2585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marL="228600" lvl="0" indent="-228600"/>
            <a:r>
              <a:rPr lang="zh-CN" altLang="en-US" dirty="0"/>
              <a:t>请在此输入你的副标题</a:t>
            </a:r>
          </a:p>
        </p:txBody>
      </p:sp>
      <p:sp>
        <p:nvSpPr>
          <p:cNvPr id="38" name="文本占位符 53"/>
          <p:cNvSpPr>
            <a:spLocks noGrp="1"/>
          </p:cNvSpPr>
          <p:nvPr>
            <p:ph type="body" sz="quarter" idx="16" hasCustomPrompt="1"/>
          </p:nvPr>
        </p:nvSpPr>
        <p:spPr>
          <a:xfrm>
            <a:off x="5143364" y="4198880"/>
            <a:ext cx="4065361" cy="344710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指导教师： </a:t>
            </a:r>
            <a:r>
              <a:rPr lang="en-US" altLang="zh-CN" dirty="0"/>
              <a:t>XXX	</a:t>
            </a:r>
            <a:r>
              <a:rPr lang="zh-CN" altLang="en-US" dirty="0"/>
              <a:t>答辩学生： 芃苇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1111261" y="2359437"/>
            <a:ext cx="2855386" cy="216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787879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A-矩形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9" name="任意多边形: 形状 118"/>
          <p:cNvSpPr/>
          <p:nvPr userDrawn="1"/>
        </p:nvSpPr>
        <p:spPr>
          <a:xfrm rot="1916941">
            <a:off x="-628945" y="-604401"/>
            <a:ext cx="12918999" cy="10347422"/>
          </a:xfrm>
          <a:custGeom>
            <a:avLst/>
            <a:gdLst>
              <a:gd name="connsiteX0" fmla="*/ 3910821 w 12918999"/>
              <a:gd name="connsiteY0" fmla="*/ 3392979 h 10347422"/>
              <a:gd name="connsiteX1" fmla="*/ 10262073 w 12918999"/>
              <a:gd name="connsiteY1" fmla="*/ 135295 h 10347422"/>
              <a:gd name="connsiteX2" fmla="*/ 10593809 w 12918999"/>
              <a:gd name="connsiteY2" fmla="*/ 0 h 10347422"/>
              <a:gd name="connsiteX3" fmla="*/ 12918999 w 12918999"/>
              <a:gd name="connsiteY3" fmla="*/ 3728462 h 10347422"/>
              <a:gd name="connsiteX4" fmla="*/ 11966464 w 12918999"/>
              <a:gd name="connsiteY4" fmla="*/ 4224159 h 10347422"/>
              <a:gd name="connsiteX5" fmla="*/ 3050273 w 12918999"/>
              <a:gd name="connsiteY5" fmla="*/ 10050202 h 10347422"/>
              <a:gd name="connsiteX6" fmla="*/ 2678241 w 12918999"/>
              <a:gd name="connsiteY6" fmla="*/ 10347422 h 10347422"/>
              <a:gd name="connsiteX7" fmla="*/ 0 w 12918999"/>
              <a:gd name="connsiteY7" fmla="*/ 6052840 h 10347422"/>
              <a:gd name="connsiteX8" fmla="*/ 4301 w 12918999"/>
              <a:gd name="connsiteY8" fmla="*/ 6049545 h 10347422"/>
              <a:gd name="connsiteX9" fmla="*/ 3049697 w 12918999"/>
              <a:gd name="connsiteY9" fmla="*/ 3931365 h 10347422"/>
              <a:gd name="connsiteX10" fmla="*/ 3910821 w 12918999"/>
              <a:gd name="connsiteY10" fmla="*/ 3392979 h 1034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18999" h="10347422">
                <a:moveTo>
                  <a:pt x="3910821" y="3392979"/>
                </a:moveTo>
                <a:cubicBezTo>
                  <a:pt x="5934272" y="2157348"/>
                  <a:pt x="8056184" y="1066634"/>
                  <a:pt x="10262073" y="135295"/>
                </a:cubicBezTo>
                <a:lnTo>
                  <a:pt x="10593809" y="0"/>
                </a:lnTo>
                <a:lnTo>
                  <a:pt x="12918999" y="3728462"/>
                </a:lnTo>
                <a:lnTo>
                  <a:pt x="11966464" y="4224159"/>
                </a:lnTo>
                <a:cubicBezTo>
                  <a:pt x="8816355" y="5904658"/>
                  <a:pt x="5833798" y="7857148"/>
                  <a:pt x="3050273" y="10050202"/>
                </a:cubicBezTo>
                <a:lnTo>
                  <a:pt x="2678241" y="10347422"/>
                </a:lnTo>
                <a:lnTo>
                  <a:pt x="0" y="6052840"/>
                </a:lnTo>
                <a:lnTo>
                  <a:pt x="4301" y="6049545"/>
                </a:lnTo>
                <a:cubicBezTo>
                  <a:pt x="990558" y="5305797"/>
                  <a:pt x="2006380" y="4599047"/>
                  <a:pt x="3049697" y="3931365"/>
                </a:cubicBezTo>
                <a:cubicBezTo>
                  <a:pt x="3334701" y="3748973"/>
                  <a:pt x="3621756" y="3569497"/>
                  <a:pt x="3910821" y="3392979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6" name="任意多边形: 形状 105"/>
          <p:cNvSpPr/>
          <p:nvPr userDrawn="1"/>
        </p:nvSpPr>
        <p:spPr>
          <a:xfrm rot="2885786">
            <a:off x="1087929" y="-2969595"/>
            <a:ext cx="10843749" cy="12155155"/>
          </a:xfrm>
          <a:custGeom>
            <a:avLst/>
            <a:gdLst>
              <a:gd name="connsiteX0" fmla="*/ 6051751 w 10843749"/>
              <a:gd name="connsiteY0" fmla="*/ 1433305 h 12155155"/>
              <a:gd name="connsiteX1" fmla="*/ 6837805 w 10843749"/>
              <a:gd name="connsiteY1" fmla="*/ 587393 h 12155155"/>
              <a:gd name="connsiteX2" fmla="*/ 7410328 w 10843749"/>
              <a:gd name="connsiteY2" fmla="*/ 0 h 12155155"/>
              <a:gd name="connsiteX3" fmla="*/ 10843749 w 10843749"/>
              <a:gd name="connsiteY3" fmla="*/ 3081016 h 12155155"/>
              <a:gd name="connsiteX4" fmla="*/ 2700969 w 10843749"/>
              <a:gd name="connsiteY4" fmla="*/ 12155155 h 12155155"/>
              <a:gd name="connsiteX5" fmla="*/ 0 w 10843749"/>
              <a:gd name="connsiteY5" fmla="*/ 9731411 h 12155155"/>
              <a:gd name="connsiteX6" fmla="*/ 261077 w 10843749"/>
              <a:gd name="connsiteY6" fmla="*/ 9278934 h 12155155"/>
              <a:gd name="connsiteX7" fmla="*/ 6051751 w 10843749"/>
              <a:gd name="connsiteY7" fmla="*/ 1433305 h 12155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43749" h="12155155">
                <a:moveTo>
                  <a:pt x="6051751" y="1433305"/>
                </a:moveTo>
                <a:cubicBezTo>
                  <a:pt x="6310424" y="1148193"/>
                  <a:pt x="6572461" y="866201"/>
                  <a:pt x="6837805" y="587393"/>
                </a:cubicBezTo>
                <a:lnTo>
                  <a:pt x="7410328" y="0"/>
                </a:lnTo>
                <a:lnTo>
                  <a:pt x="10843749" y="3081016"/>
                </a:lnTo>
                <a:lnTo>
                  <a:pt x="2700969" y="12155155"/>
                </a:lnTo>
                <a:lnTo>
                  <a:pt x="0" y="9731411"/>
                </a:lnTo>
                <a:lnTo>
                  <a:pt x="261077" y="9278934"/>
                </a:lnTo>
                <a:cubicBezTo>
                  <a:pt x="1926385" y="6466781"/>
                  <a:pt x="3869211" y="3838947"/>
                  <a:pt x="6051751" y="1433305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8" name="任意多边形: 形状 117"/>
          <p:cNvSpPr/>
          <p:nvPr userDrawn="1"/>
        </p:nvSpPr>
        <p:spPr>
          <a:xfrm rot="1846855">
            <a:off x="-307281" y="-539696"/>
            <a:ext cx="12650822" cy="11532482"/>
          </a:xfrm>
          <a:custGeom>
            <a:avLst/>
            <a:gdLst>
              <a:gd name="connsiteX0" fmla="*/ 7956679 w 12650822"/>
              <a:gd name="connsiteY0" fmla="*/ 1195248 h 11532482"/>
              <a:gd name="connsiteX1" fmla="*/ 9978822 w 12650822"/>
              <a:gd name="connsiteY1" fmla="*/ 62012 h 11532482"/>
              <a:gd name="connsiteX2" fmla="*/ 10098991 w 12650822"/>
              <a:gd name="connsiteY2" fmla="*/ 0 h 11532482"/>
              <a:gd name="connsiteX3" fmla="*/ 12650822 w 12650822"/>
              <a:gd name="connsiteY3" fmla="*/ 4283979 h 11532482"/>
              <a:gd name="connsiteX4" fmla="*/ 12245569 w 12650822"/>
              <a:gd name="connsiteY4" fmla="*/ 4531370 h 11532482"/>
              <a:gd name="connsiteX5" fmla="*/ 3166697 w 12650822"/>
              <a:gd name="connsiteY5" fmla="*/ 11321300 h 11532482"/>
              <a:gd name="connsiteX6" fmla="*/ 2933905 w 12650822"/>
              <a:gd name="connsiteY6" fmla="*/ 11532482 h 11532482"/>
              <a:gd name="connsiteX7" fmla="*/ 1718627 w 12650822"/>
              <a:gd name="connsiteY7" fmla="*/ 9865697 h 11532482"/>
              <a:gd name="connsiteX8" fmla="*/ 0 w 12650822"/>
              <a:gd name="connsiteY8" fmla="*/ 6980488 h 11532482"/>
              <a:gd name="connsiteX9" fmla="*/ 22022 w 12650822"/>
              <a:gd name="connsiteY9" fmla="*/ 6960742 h 11532482"/>
              <a:gd name="connsiteX10" fmla="*/ 4718407 w 12650822"/>
              <a:gd name="connsiteY10" fmla="*/ 3273000 h 11532482"/>
              <a:gd name="connsiteX11" fmla="*/ 7956679 w 12650822"/>
              <a:gd name="connsiteY11" fmla="*/ 1195248 h 11532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50822" h="11532482">
                <a:moveTo>
                  <a:pt x="7956679" y="1195248"/>
                </a:moveTo>
                <a:cubicBezTo>
                  <a:pt x="8621077" y="803084"/>
                  <a:pt x="9295272" y="425195"/>
                  <a:pt x="9978822" y="62012"/>
                </a:cubicBezTo>
                <a:lnTo>
                  <a:pt x="10098991" y="0"/>
                </a:lnTo>
                <a:lnTo>
                  <a:pt x="12650822" y="4283979"/>
                </a:lnTo>
                <a:lnTo>
                  <a:pt x="12245569" y="4531370"/>
                </a:lnTo>
                <a:cubicBezTo>
                  <a:pt x="9012618" y="6531229"/>
                  <a:pt x="5974903" y="8805712"/>
                  <a:pt x="3166697" y="11321300"/>
                </a:cubicBezTo>
                <a:lnTo>
                  <a:pt x="2933905" y="11532482"/>
                </a:lnTo>
                <a:lnTo>
                  <a:pt x="1718627" y="9865697"/>
                </a:lnTo>
                <a:lnTo>
                  <a:pt x="0" y="6980488"/>
                </a:lnTo>
                <a:lnTo>
                  <a:pt x="22022" y="6960742"/>
                </a:lnTo>
                <a:cubicBezTo>
                  <a:pt x="1511041" y="5644986"/>
                  <a:pt x="3079104" y="4413194"/>
                  <a:pt x="4718407" y="3273000"/>
                </a:cubicBezTo>
                <a:cubicBezTo>
                  <a:pt x="5769244" y="2542106"/>
                  <a:pt x="6849352" y="1848853"/>
                  <a:pt x="7956679" y="1195248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3000"/>
                </a:schemeClr>
              </a:gs>
              <a:gs pos="100000">
                <a:schemeClr val="accent2">
                  <a:alpha val="1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49" name="任意多边形: 形状 83"/>
          <p:cNvSpPr/>
          <p:nvPr userDrawn="1"/>
        </p:nvSpPr>
        <p:spPr>
          <a:xfrm>
            <a:off x="-1" y="2998308"/>
            <a:ext cx="12191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>
              <a:lnSpc>
                <a:spcPct val="130000"/>
              </a:lnSpc>
            </a:pPr>
            <a:endParaRPr lang="zh-CN" altLang="en-US">
              <a:cs typeface="+mn-ea"/>
            </a:endParaRPr>
          </a:p>
        </p:txBody>
      </p:sp>
      <p:sp>
        <p:nvSpPr>
          <p:cNvPr id="50" name="任意多边形: 形状 83"/>
          <p:cNvSpPr/>
          <p:nvPr userDrawn="1"/>
        </p:nvSpPr>
        <p:spPr>
          <a:xfrm>
            <a:off x="-2" y="3019587"/>
            <a:ext cx="12191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>
              <a:lnSpc>
                <a:spcPct val="130000"/>
              </a:lnSpc>
            </a:pPr>
            <a:endParaRPr lang="zh-CN" altLang="en-US">
              <a:cs typeface="+mn-ea"/>
            </a:endParaRPr>
          </a:p>
        </p:txBody>
      </p:sp>
      <p:sp>
        <p:nvSpPr>
          <p:cNvPr id="102" name="任意多边形: 形状 101"/>
          <p:cNvSpPr/>
          <p:nvPr userDrawn="1"/>
        </p:nvSpPr>
        <p:spPr>
          <a:xfrm rot="2676034">
            <a:off x="-1681418" y="5021332"/>
            <a:ext cx="3362838" cy="3410056"/>
          </a:xfrm>
          <a:custGeom>
            <a:avLst/>
            <a:gdLst>
              <a:gd name="connsiteX0" fmla="*/ 0 w 3362838"/>
              <a:gd name="connsiteY0" fmla="*/ 0 h 3410056"/>
              <a:gd name="connsiteX1" fmla="*/ 3362838 w 3362838"/>
              <a:gd name="connsiteY1" fmla="*/ 3410056 h 3410056"/>
              <a:gd name="connsiteX2" fmla="*/ 3362837 w 3362838"/>
              <a:gd name="connsiteY2" fmla="*/ 3410056 h 3410056"/>
              <a:gd name="connsiteX3" fmla="*/ 0 w 3362838"/>
              <a:gd name="connsiteY3" fmla="*/ 1 h 341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62838" h="3410056">
                <a:moveTo>
                  <a:pt x="0" y="0"/>
                </a:moveTo>
                <a:lnTo>
                  <a:pt x="3362838" y="3410056"/>
                </a:lnTo>
                <a:lnTo>
                  <a:pt x="3362837" y="3410056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4" name="任意多边形: 形状 83"/>
          <p:cNvSpPr/>
          <p:nvPr userDrawn="1"/>
        </p:nvSpPr>
        <p:spPr>
          <a:xfrm>
            <a:off x="0" y="3201986"/>
            <a:ext cx="12191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>
              <a:lnSpc>
                <a:spcPct val="130000"/>
              </a:lnSpc>
            </a:pPr>
            <a:endParaRPr lang="zh-CN" altLang="en-US">
              <a:cs typeface="+mn-ea"/>
            </a:endParaRPr>
          </a:p>
        </p:txBody>
      </p:sp>
      <p:sp>
        <p:nvSpPr>
          <p:cNvPr id="48" name="标题 47"/>
          <p:cNvSpPr>
            <a:spLocks noGrp="1"/>
          </p:cNvSpPr>
          <p:nvPr userDrawn="1">
            <p:ph type="title" hasCustomPrompt="1"/>
          </p:nvPr>
        </p:nvSpPr>
        <p:spPr>
          <a:xfrm>
            <a:off x="515939" y="3758091"/>
            <a:ext cx="11160124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algn="ctr">
              <a:lnSpc>
                <a:spcPct val="100000"/>
              </a:lnSpc>
              <a:defRPr lang="zh-CN" altLang="en-US" sz="4000" b="1" spc="100" dirty="0">
                <a:solidFill>
                  <a:schemeClr val="tx1"/>
                </a:solidFill>
                <a:latin typeface="+mn-ea"/>
                <a:ea typeface="+mn-ea"/>
                <a:cs typeface="+mn-ea"/>
              </a:defRPr>
            </a:lvl1pPr>
          </a:lstStyle>
          <a:p>
            <a:pPr marL="0" lvl="0"/>
            <a:r>
              <a:rPr lang="zh-CN" altLang="en-US" dirty="0"/>
              <a:t>北京理工大学</a:t>
            </a:r>
            <a:br>
              <a:rPr lang="zh-CN" altLang="en-US" dirty="0"/>
            </a:br>
            <a:r>
              <a:rPr lang="zh-CN" altLang="en-US" dirty="0"/>
              <a:t>毕业设计论文答辩模板</a:t>
            </a:r>
          </a:p>
        </p:txBody>
      </p:sp>
      <p:sp>
        <p:nvSpPr>
          <p:cNvPr id="38" name="文本占位符 53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063320" y="5540739"/>
            <a:ext cx="4065361" cy="344710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 algn="ctr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指导教师： </a:t>
            </a:r>
            <a:r>
              <a:rPr lang="en-US" altLang="zh-CN" dirty="0"/>
              <a:t>XXX	</a:t>
            </a:r>
            <a:r>
              <a:rPr lang="zh-CN" altLang="en-US" dirty="0"/>
              <a:t>答辩学生： 芃苇</a:t>
            </a:r>
          </a:p>
        </p:txBody>
      </p:sp>
      <p:cxnSp>
        <p:nvCxnSpPr>
          <p:cNvPr id="18" name="直接连接符 17"/>
          <p:cNvCxnSpPr/>
          <p:nvPr userDrawn="1"/>
        </p:nvCxnSpPr>
        <p:spPr>
          <a:xfrm>
            <a:off x="2108522" y="5295418"/>
            <a:ext cx="7974957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3866200" y="944838"/>
            <a:ext cx="4510874" cy="1262604"/>
          </a:xfrm>
          <a:prstGeom prst="rect">
            <a:avLst/>
          </a:prstGeom>
        </p:spPr>
      </p:pic>
      <p:sp>
        <p:nvSpPr>
          <p:cNvPr id="51" name="文本框 50"/>
          <p:cNvSpPr txBox="1"/>
          <p:nvPr userDrawn="1"/>
        </p:nvSpPr>
        <p:spPr>
          <a:xfrm>
            <a:off x="150844" y="6088688"/>
            <a:ext cx="2156520" cy="617431"/>
          </a:xfrm>
          <a:prstGeom prst="rect">
            <a:avLst/>
          </a:prstGeom>
          <a:noFill/>
          <a:ln>
            <a:noFill/>
          </a:ln>
        </p:spPr>
        <p:txBody>
          <a:bodyPr wrap="square" lIns="180000" tIns="180000" rIns="180000" bIns="18000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400" b="1" i="0" spc="100" dirty="0">
                <a:solidFill>
                  <a:schemeClr val="accent3"/>
                </a:solidFill>
                <a:latin typeface="+mn-ea"/>
                <a:ea typeface="+mn-ea"/>
              </a:rPr>
              <a:t>BIT</a:t>
            </a:r>
            <a:r>
              <a:rPr lang="en-US" altLang="zh-CN" sz="1400" b="0" i="0" spc="100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1400" b="1" i="0" spc="100" baseline="0" dirty="0">
                <a:solidFill>
                  <a:schemeClr val="accent3"/>
                </a:solidFill>
                <a:latin typeface="+mn-ea"/>
              </a:rPr>
              <a:t>|</a:t>
            </a:r>
            <a:r>
              <a:rPr lang="en-US" altLang="zh-CN" sz="1400" b="0" i="0" spc="100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1400" b="1" i="0" spc="100" baseline="0" dirty="0">
                <a:solidFill>
                  <a:schemeClr val="accent3"/>
                </a:solidFill>
                <a:latin typeface="+mn-ea"/>
              </a:rPr>
              <a:t>SINCE 1940</a:t>
            </a:r>
            <a:endParaRPr lang="zh-CN" altLang="en-US" sz="1400" b="1" i="0" spc="100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2" name="组合 51"/>
          <p:cNvGrpSpPr/>
          <p:nvPr userDrawn="1"/>
        </p:nvGrpSpPr>
        <p:grpSpPr>
          <a:xfrm>
            <a:off x="10083479" y="6315185"/>
            <a:ext cx="1765866" cy="192031"/>
            <a:chOff x="598941" y="6399999"/>
            <a:chExt cx="2542613" cy="276499"/>
          </a:xfrm>
          <a:solidFill>
            <a:schemeClr val="bg1">
              <a:lumMod val="65000"/>
            </a:schemeClr>
          </a:solidFill>
        </p:grpSpPr>
        <p:grpSp>
          <p:nvGrpSpPr>
            <p:cNvPr id="53" name="组合 52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89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91" name="组合 90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96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93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54" name="组合 53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55" name="组合 54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87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6" name="组合 55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85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7" name="组合 56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60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8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6503714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2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任意多边形: 形状 19"/>
          <p:cNvSpPr/>
          <p:nvPr userDrawn="1"/>
        </p:nvSpPr>
        <p:spPr>
          <a:xfrm flipH="1" flipV="1">
            <a:off x="4442085" y="3759199"/>
            <a:ext cx="3307830" cy="2335892"/>
          </a:xfrm>
          <a:custGeom>
            <a:avLst/>
            <a:gdLst>
              <a:gd name="connsiteX0" fmla="*/ 3162300 w 3162300"/>
              <a:gd name="connsiteY0" fmla="*/ 2147409 h 2147409"/>
              <a:gd name="connsiteX1" fmla="*/ 0 w 3162300"/>
              <a:gd name="connsiteY1" fmla="*/ 2147409 h 2147409"/>
              <a:gd name="connsiteX2" fmla="*/ 0 w 3162300"/>
              <a:gd name="connsiteY2" fmla="*/ 1565265 h 2147409"/>
              <a:gd name="connsiteX3" fmla="*/ 0 w 3162300"/>
              <a:gd name="connsiteY3" fmla="*/ 1544697 h 2147409"/>
              <a:gd name="connsiteX4" fmla="*/ 0 w 3162300"/>
              <a:gd name="connsiteY4" fmla="*/ 0 h 2147409"/>
              <a:gd name="connsiteX5" fmla="*/ 1585774 w 3162300"/>
              <a:gd name="connsiteY5" fmla="*/ 1112898 h 2147409"/>
              <a:gd name="connsiteX6" fmla="*/ 3162300 w 3162300"/>
              <a:gd name="connsiteY6" fmla="*/ 0 h 2147409"/>
              <a:gd name="connsiteX7" fmla="*/ 3162300 w 3162300"/>
              <a:gd name="connsiteY7" fmla="*/ 1544697 h 2147409"/>
              <a:gd name="connsiteX8" fmla="*/ 3162300 w 3162300"/>
              <a:gd name="connsiteY8" fmla="*/ 1565265 h 2147409"/>
              <a:gd name="connsiteX0-1" fmla="*/ 0 w 3162300"/>
              <a:gd name="connsiteY0-2" fmla="*/ 2147409 h 2238849"/>
              <a:gd name="connsiteX1-3" fmla="*/ 0 w 3162300"/>
              <a:gd name="connsiteY1-4" fmla="*/ 1565265 h 2238849"/>
              <a:gd name="connsiteX2-5" fmla="*/ 0 w 3162300"/>
              <a:gd name="connsiteY2-6" fmla="*/ 1544697 h 2238849"/>
              <a:gd name="connsiteX3-7" fmla="*/ 0 w 3162300"/>
              <a:gd name="connsiteY3-8" fmla="*/ 0 h 2238849"/>
              <a:gd name="connsiteX4-9" fmla="*/ 1585774 w 3162300"/>
              <a:gd name="connsiteY4-10" fmla="*/ 1112898 h 2238849"/>
              <a:gd name="connsiteX5-11" fmla="*/ 3162300 w 3162300"/>
              <a:gd name="connsiteY5-12" fmla="*/ 0 h 2238849"/>
              <a:gd name="connsiteX6-13" fmla="*/ 3162300 w 3162300"/>
              <a:gd name="connsiteY6-14" fmla="*/ 1544697 h 2238849"/>
              <a:gd name="connsiteX7-15" fmla="*/ 3162300 w 3162300"/>
              <a:gd name="connsiteY7-16" fmla="*/ 1565265 h 2238849"/>
              <a:gd name="connsiteX8-17" fmla="*/ 3162300 w 3162300"/>
              <a:gd name="connsiteY8-18" fmla="*/ 2147409 h 2238849"/>
              <a:gd name="connsiteX9" fmla="*/ 91440 w 3162300"/>
              <a:gd name="connsiteY9" fmla="*/ 2238849 h 2238849"/>
              <a:gd name="connsiteX0-19" fmla="*/ 0 w 3162300"/>
              <a:gd name="connsiteY0-20" fmla="*/ 2147409 h 2147409"/>
              <a:gd name="connsiteX1-21" fmla="*/ 0 w 3162300"/>
              <a:gd name="connsiteY1-22" fmla="*/ 1565265 h 2147409"/>
              <a:gd name="connsiteX2-23" fmla="*/ 0 w 3162300"/>
              <a:gd name="connsiteY2-24" fmla="*/ 1544697 h 2147409"/>
              <a:gd name="connsiteX3-25" fmla="*/ 0 w 3162300"/>
              <a:gd name="connsiteY3-26" fmla="*/ 0 h 2147409"/>
              <a:gd name="connsiteX4-27" fmla="*/ 1585774 w 3162300"/>
              <a:gd name="connsiteY4-28" fmla="*/ 1112898 h 2147409"/>
              <a:gd name="connsiteX5-29" fmla="*/ 3162300 w 3162300"/>
              <a:gd name="connsiteY5-30" fmla="*/ 0 h 2147409"/>
              <a:gd name="connsiteX6-31" fmla="*/ 3162300 w 3162300"/>
              <a:gd name="connsiteY6-32" fmla="*/ 1544697 h 2147409"/>
              <a:gd name="connsiteX7-33" fmla="*/ 3162300 w 3162300"/>
              <a:gd name="connsiteY7-34" fmla="*/ 1565265 h 2147409"/>
              <a:gd name="connsiteX8-35" fmla="*/ 3162300 w 3162300"/>
              <a:gd name="connsiteY8-36" fmla="*/ 2147409 h 21474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3162300" h="2147409">
                <a:moveTo>
                  <a:pt x="0" y="2147409"/>
                </a:moveTo>
                <a:lnTo>
                  <a:pt x="0" y="1565265"/>
                </a:lnTo>
                <a:lnTo>
                  <a:pt x="0" y="1544697"/>
                </a:lnTo>
                <a:lnTo>
                  <a:pt x="0" y="0"/>
                </a:lnTo>
                <a:lnTo>
                  <a:pt x="1585774" y="1112898"/>
                </a:lnTo>
                <a:lnTo>
                  <a:pt x="3162300" y="0"/>
                </a:lnTo>
                <a:lnTo>
                  <a:pt x="3162300" y="1544697"/>
                </a:lnTo>
                <a:lnTo>
                  <a:pt x="3162300" y="1565265"/>
                </a:lnTo>
                <a:lnTo>
                  <a:pt x="3162300" y="2147409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矩形 3"/>
          <p:cNvSpPr/>
          <p:nvPr userDrawn="1"/>
        </p:nvSpPr>
        <p:spPr>
          <a:xfrm>
            <a:off x="4442085" y="1015093"/>
            <a:ext cx="3307830" cy="1428368"/>
          </a:xfrm>
          <a:custGeom>
            <a:avLst/>
            <a:gdLst>
              <a:gd name="connsiteX0" fmla="*/ 0 w 3162300"/>
              <a:gd name="connsiteY0" fmla="*/ 0 h 1871961"/>
              <a:gd name="connsiteX1" fmla="*/ 3162300 w 3162300"/>
              <a:gd name="connsiteY1" fmla="*/ 0 h 1871961"/>
              <a:gd name="connsiteX2" fmla="*/ 3162300 w 3162300"/>
              <a:gd name="connsiteY2" fmla="*/ 1871961 h 1871961"/>
              <a:gd name="connsiteX3" fmla="*/ 0 w 3162300"/>
              <a:gd name="connsiteY3" fmla="*/ 1871961 h 1871961"/>
              <a:gd name="connsiteX4" fmla="*/ 0 w 3162300"/>
              <a:gd name="connsiteY4" fmla="*/ 0 h 1871961"/>
              <a:gd name="connsiteX0-1" fmla="*/ 0 w 3162300"/>
              <a:gd name="connsiteY0-2" fmla="*/ 1871961 h 1963401"/>
              <a:gd name="connsiteX1-3" fmla="*/ 0 w 3162300"/>
              <a:gd name="connsiteY1-4" fmla="*/ 0 h 1963401"/>
              <a:gd name="connsiteX2-5" fmla="*/ 3162300 w 3162300"/>
              <a:gd name="connsiteY2-6" fmla="*/ 0 h 1963401"/>
              <a:gd name="connsiteX3-7" fmla="*/ 3162300 w 3162300"/>
              <a:gd name="connsiteY3-8" fmla="*/ 1871961 h 1963401"/>
              <a:gd name="connsiteX4-9" fmla="*/ 91440 w 3162300"/>
              <a:gd name="connsiteY4-10" fmla="*/ 1963401 h 1963401"/>
              <a:gd name="connsiteX0-11" fmla="*/ 0 w 3162300"/>
              <a:gd name="connsiteY0-12" fmla="*/ 1871961 h 1871961"/>
              <a:gd name="connsiteX1-13" fmla="*/ 0 w 3162300"/>
              <a:gd name="connsiteY1-14" fmla="*/ 0 h 1871961"/>
              <a:gd name="connsiteX2-15" fmla="*/ 3162300 w 3162300"/>
              <a:gd name="connsiteY2-16" fmla="*/ 0 h 1871961"/>
              <a:gd name="connsiteX3-17" fmla="*/ 3162300 w 3162300"/>
              <a:gd name="connsiteY3-18" fmla="*/ 1871961 h 18719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162300" h="1871961">
                <a:moveTo>
                  <a:pt x="0" y="1871961"/>
                </a:moveTo>
                <a:lnTo>
                  <a:pt x="0" y="0"/>
                </a:lnTo>
                <a:lnTo>
                  <a:pt x="3162300" y="0"/>
                </a:lnTo>
                <a:lnTo>
                  <a:pt x="3162300" y="1871961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等腰三角形 11"/>
          <p:cNvSpPr/>
          <p:nvPr userDrawn="1"/>
        </p:nvSpPr>
        <p:spPr>
          <a:xfrm flipV="1">
            <a:off x="6007269" y="3832178"/>
            <a:ext cx="177462" cy="152984"/>
          </a:xfrm>
          <a:prstGeom prst="triangl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4974749" y="1401223"/>
            <a:ext cx="2256308" cy="63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33083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AFB5AE-F11E-4347-61E5-23F8BCE3A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BE4830-FCC7-5788-DD7C-B65130C7F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B9EF41-51D0-1DFD-783E-74C3F6961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F17A31-269C-9337-F5F9-55B9179CE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7621E0-5C02-FAC6-9CFE-A19CF8DF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6681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3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hqprint"/>
          <a:srcRect l="128" r="23340"/>
          <a:stretch>
            <a:fillRect/>
          </a:stretch>
        </p:blipFill>
        <p:spPr>
          <a:xfrm>
            <a:off x="4303956" y="0"/>
            <a:ext cx="7888043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0">
                <a:schemeClr val="accent1">
                  <a:lumMod val="10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40452" y="479393"/>
            <a:ext cx="2203058" cy="616640"/>
          </a:xfrm>
          <a:prstGeom prst="rect">
            <a:avLst/>
          </a:prstGeom>
        </p:spPr>
      </p:pic>
      <p:grpSp>
        <p:nvGrpSpPr>
          <p:cNvPr id="15" name="组合 14"/>
          <p:cNvGrpSpPr/>
          <p:nvPr userDrawn="1"/>
        </p:nvGrpSpPr>
        <p:grpSpPr>
          <a:xfrm>
            <a:off x="706026" y="5927166"/>
            <a:ext cx="4041392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16" name="组合 15"/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0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2" name="组合 31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3" name="组合 32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4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7" name="组合 16"/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18" name="组合 17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9" name="组合 18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21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9668400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3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hqprint"/>
          <a:srcRect l="15573" r="198"/>
          <a:stretch>
            <a:fillRect/>
          </a:stretch>
        </p:blipFill>
        <p:spPr>
          <a:xfrm>
            <a:off x="0" y="0"/>
            <a:ext cx="8678174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  <a:alpha val="0"/>
                </a:schemeClr>
              </a:gs>
              <a:gs pos="59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0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403566" y="501046"/>
            <a:ext cx="2203058" cy="616640"/>
          </a:xfrm>
          <a:prstGeom prst="rect">
            <a:avLst/>
          </a:prstGeom>
        </p:spPr>
      </p:pic>
      <p:grpSp>
        <p:nvGrpSpPr>
          <p:cNvPr id="15" name="组合 14"/>
          <p:cNvGrpSpPr/>
          <p:nvPr userDrawn="1"/>
        </p:nvGrpSpPr>
        <p:grpSpPr>
          <a:xfrm>
            <a:off x="7382858" y="5927166"/>
            <a:ext cx="4041392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16" name="组合 15"/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0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2" name="组合 31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3" name="组合 32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4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7" name="组合 16"/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18" name="组合 17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9" name="组合 18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21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04147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4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 userDrawn="1"/>
        </p:nvPicPr>
        <p:blipFill rotWithShape="1">
          <a:blip r:embed="rId2" cstate="hqprint"/>
          <a:srcRect/>
          <a:stretch>
            <a:fillRect/>
          </a:stretch>
        </p:blipFill>
        <p:spPr>
          <a:xfrm>
            <a:off x="4768810" y="7452"/>
            <a:ext cx="7423189" cy="6850548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2" y="0"/>
            <a:ext cx="12192001" cy="6858000"/>
          </a:xfrm>
          <a:prstGeom prst="rect">
            <a:avLst/>
          </a:prstGeom>
          <a:gradFill>
            <a:gsLst>
              <a:gs pos="10000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0">
                <a:schemeClr val="accent1">
                  <a:lumMod val="10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706026" y="5927166"/>
            <a:ext cx="4041392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16" name="组合 15"/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0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2" name="组合 31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3" name="组合 32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4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7" name="组合 16"/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18" name="组合 17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9" name="组合 18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21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40452" y="479393"/>
            <a:ext cx="2203058" cy="61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57787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4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 userDrawn="1"/>
        </p:nvPicPr>
        <p:blipFill rotWithShape="1">
          <a:blip r:embed="rId2" cstate="hqprint"/>
          <a:srcRect/>
          <a:stretch>
            <a:fillRect/>
          </a:stretch>
        </p:blipFill>
        <p:spPr>
          <a:xfrm>
            <a:off x="-10414" y="0"/>
            <a:ext cx="8336943" cy="6860043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10414" y="0"/>
            <a:ext cx="1220241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7382858" y="5927166"/>
            <a:ext cx="4041392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16" name="组合 15"/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0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2" name="组合 31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3" name="组合 32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4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7" name="组合 16"/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18" name="组合 17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9" name="组合 18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21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403566" y="501046"/>
            <a:ext cx="2203058" cy="61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27864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5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6352" y="0"/>
            <a:ext cx="12198351" cy="5024521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6351" y="0"/>
            <a:ext cx="121983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0"/>
                </a:schemeClr>
              </a:gs>
              <a:gs pos="66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660400" y="4550546"/>
            <a:ext cx="10858500" cy="0"/>
          </a:xfrm>
          <a:prstGeom prst="line">
            <a:avLst/>
          </a:prstGeom>
          <a:ln w="9525" cmpd="sng">
            <a:gradFill>
              <a:gsLst>
                <a:gs pos="50000">
                  <a:srgbClr val="F3F8FF">
                    <a:alpha val="77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23405" y="2402693"/>
            <a:ext cx="4785100" cy="47749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4" cstate="screen"/>
          <a:srcRect l="6610" b="12305"/>
          <a:stretch>
            <a:fillRect/>
          </a:stretch>
        </p:blipFill>
        <p:spPr>
          <a:xfrm>
            <a:off x="14873" y="5340546"/>
            <a:ext cx="6018099" cy="151836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screen"/>
          <a:srcRect l="6610" b="12305"/>
          <a:stretch>
            <a:fillRect/>
          </a:stretch>
        </p:blipFill>
        <p:spPr>
          <a:xfrm flipH="1">
            <a:off x="6154789" y="5340546"/>
            <a:ext cx="6018099" cy="151836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5018002" y="2568943"/>
            <a:ext cx="2143294" cy="59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128629"/>
      </p:ext>
    </p:extLst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5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hqprint"/>
          <a:srcRect/>
          <a:stretch>
            <a:fillRect/>
          </a:stretch>
        </p:blipFill>
        <p:spPr>
          <a:xfrm>
            <a:off x="0" y="0"/>
            <a:ext cx="12192000" cy="5902493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bg1">
                  <a:alpha val="30000"/>
                </a:schemeClr>
              </a:gs>
              <a:gs pos="60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660400" y="4626145"/>
            <a:ext cx="10858500" cy="0"/>
          </a:xfrm>
          <a:prstGeom prst="line">
            <a:avLst/>
          </a:prstGeom>
          <a:ln w="9525" cmpd="sng">
            <a:gradFill>
              <a:gsLst>
                <a:gs pos="50000">
                  <a:srgbClr val="F3F8FF">
                    <a:alpha val="77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3" cstate="screen"/>
          <a:srcRect l="6610" b="12305"/>
          <a:stretch>
            <a:fillRect/>
          </a:stretch>
        </p:blipFill>
        <p:spPr>
          <a:xfrm flipV="1">
            <a:off x="14873" y="-15231"/>
            <a:ext cx="6018099" cy="1518363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screen"/>
          <a:srcRect l="6610" b="12305"/>
          <a:stretch>
            <a:fillRect/>
          </a:stretch>
        </p:blipFill>
        <p:spPr>
          <a:xfrm flipH="1" flipV="1">
            <a:off x="6154789" y="-15231"/>
            <a:ext cx="6018099" cy="151836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5018002" y="2577573"/>
            <a:ext cx="2143294" cy="599913"/>
          </a:xfrm>
          <a:prstGeom prst="rect">
            <a:avLst/>
          </a:prstGeom>
        </p:spPr>
      </p:pic>
      <p:grpSp>
        <p:nvGrpSpPr>
          <p:cNvPr id="17" name="组合 16"/>
          <p:cNvGrpSpPr/>
          <p:nvPr userDrawn="1"/>
        </p:nvGrpSpPr>
        <p:grpSpPr>
          <a:xfrm>
            <a:off x="3040886" y="5719548"/>
            <a:ext cx="6136451" cy="681262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9000"/>
                </a:schemeClr>
              </a:gs>
              <a:gs pos="0">
                <a:schemeClr val="bg1">
                  <a:alpha val="3000"/>
                </a:schemeClr>
              </a:gs>
            </a:gsLst>
            <a:lin ang="16200000" scaled="1"/>
            <a:tileRect/>
          </a:gradFill>
        </p:grpSpPr>
        <p:grpSp>
          <p:nvGrpSpPr>
            <p:cNvPr id="18" name="组合 17"/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2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4" name="组合 33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9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5" name="组合 34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6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9" name="组合 18"/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20" name="组合 19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30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8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5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23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1963978"/>
      </p:ext>
    </p:extLst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24"/>
            <a:ext cx="12193057" cy="3633531"/>
          </a:xfrm>
          <a:prstGeom prst="rect">
            <a:avLst/>
          </a:prstGeom>
        </p:spPr>
      </p:pic>
      <p:sp>
        <p:nvSpPr>
          <p:cNvPr id="37" name="任意形状 36"/>
          <p:cNvSpPr/>
          <p:nvPr userDrawn="1"/>
        </p:nvSpPr>
        <p:spPr>
          <a:xfrm>
            <a:off x="-134112" y="-106934"/>
            <a:ext cx="12468264" cy="3829332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矩形 40"/>
          <p:cNvSpPr/>
          <p:nvPr userDrawn="1"/>
        </p:nvSpPr>
        <p:spPr>
          <a:xfrm>
            <a:off x="0" y="0"/>
            <a:ext cx="12192000" cy="16328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502191" y="3048198"/>
            <a:ext cx="1193467" cy="1192626"/>
          </a:xfrm>
          <a:prstGeom prst="rect">
            <a:avLst/>
          </a:prstGeom>
        </p:spPr>
      </p:pic>
      <p:sp>
        <p:nvSpPr>
          <p:cNvPr id="43" name="文本框 42"/>
          <p:cNvSpPr txBox="1"/>
          <p:nvPr userDrawn="1"/>
        </p:nvSpPr>
        <p:spPr>
          <a:xfrm>
            <a:off x="150844" y="6174148"/>
            <a:ext cx="2156520" cy="617431"/>
          </a:xfrm>
          <a:prstGeom prst="rect">
            <a:avLst/>
          </a:prstGeom>
          <a:noFill/>
          <a:ln>
            <a:noFill/>
          </a:ln>
        </p:spPr>
        <p:txBody>
          <a:bodyPr wrap="square" lIns="180000" tIns="180000" rIns="180000" bIns="18000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400" b="1" i="0" spc="100" dirty="0">
                <a:solidFill>
                  <a:schemeClr val="accent3"/>
                </a:solidFill>
                <a:latin typeface="+mn-ea"/>
                <a:ea typeface="+mn-ea"/>
              </a:rPr>
              <a:t>BIT</a:t>
            </a:r>
            <a:r>
              <a:rPr lang="en-US" altLang="zh-CN" sz="1400" b="0" i="0" spc="100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1400" b="1" i="0" spc="100" baseline="0" dirty="0">
                <a:solidFill>
                  <a:schemeClr val="accent3"/>
                </a:solidFill>
                <a:latin typeface="+mn-ea"/>
              </a:rPr>
              <a:t>|</a:t>
            </a:r>
            <a:r>
              <a:rPr lang="en-US" altLang="zh-CN" sz="1400" b="0" i="0" spc="100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1400" b="1" i="0" spc="100" baseline="0" dirty="0">
                <a:solidFill>
                  <a:schemeClr val="accent3"/>
                </a:solidFill>
                <a:latin typeface="+mn-ea"/>
              </a:rPr>
              <a:t>SINCE 1940</a:t>
            </a:r>
            <a:endParaRPr lang="zh-CN" altLang="en-US" sz="1400" b="1" i="0" spc="100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4" name="组合 43"/>
          <p:cNvGrpSpPr/>
          <p:nvPr userDrawn="1"/>
        </p:nvGrpSpPr>
        <p:grpSpPr>
          <a:xfrm>
            <a:off x="10083479" y="6400645"/>
            <a:ext cx="1765866" cy="192031"/>
            <a:chOff x="598941" y="6399999"/>
            <a:chExt cx="2542613" cy="276499"/>
          </a:xfrm>
          <a:solidFill>
            <a:schemeClr val="bg1">
              <a:lumMod val="65000"/>
            </a:schemeClr>
          </a:solidFill>
        </p:grpSpPr>
        <p:grpSp>
          <p:nvGrpSpPr>
            <p:cNvPr id="45" name="组合 44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59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61" name="组合 60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66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63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6" name="组合 45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47" name="组合 46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57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8" name="组合 47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55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52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0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4409611"/>
      </p:ext>
    </p:extLst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7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3057" cy="4066384"/>
          </a:xfrm>
          <a:prstGeom prst="rect">
            <a:avLst/>
          </a:prstGeom>
        </p:spPr>
      </p:pic>
      <p:sp>
        <p:nvSpPr>
          <p:cNvPr id="19" name="任意多边形: 形状 20"/>
          <p:cNvSpPr/>
          <p:nvPr userDrawn="1"/>
        </p:nvSpPr>
        <p:spPr>
          <a:xfrm rot="10800000">
            <a:off x="-18" y="0"/>
            <a:ext cx="12192001" cy="4066750"/>
          </a:xfrm>
          <a:custGeom>
            <a:avLst/>
            <a:gdLst>
              <a:gd name="connsiteX0" fmla="*/ 12192000 w 12192001"/>
              <a:gd name="connsiteY0" fmla="*/ 4062881 h 4062881"/>
              <a:gd name="connsiteX1" fmla="*/ 0 w 12192001"/>
              <a:gd name="connsiteY1" fmla="*/ 4062881 h 4062881"/>
              <a:gd name="connsiteX2" fmla="*/ 0 w 12192001"/>
              <a:gd name="connsiteY2" fmla="*/ 1441627 h 4062881"/>
              <a:gd name="connsiteX3" fmla="*/ 7949 w 12192001"/>
              <a:gd name="connsiteY3" fmla="*/ 1441627 h 4062881"/>
              <a:gd name="connsiteX4" fmla="*/ 6105511 w 12192001"/>
              <a:gd name="connsiteY4" fmla="*/ 0 h 4062881"/>
              <a:gd name="connsiteX5" fmla="*/ 12184078 w 12192001"/>
              <a:gd name="connsiteY5" fmla="*/ 1441627 h 4062881"/>
              <a:gd name="connsiteX6" fmla="*/ 12192000 w 12192001"/>
              <a:gd name="connsiteY6" fmla="*/ 1441627 h 4062881"/>
              <a:gd name="connsiteX7" fmla="*/ 12192000 w 12192001"/>
              <a:gd name="connsiteY7" fmla="*/ 1443506 h 4062881"/>
              <a:gd name="connsiteX8" fmla="*/ 12192001 w 12192001"/>
              <a:gd name="connsiteY8" fmla="*/ 1443506 h 4062881"/>
              <a:gd name="connsiteX9" fmla="*/ 12192000 w 12192001"/>
              <a:gd name="connsiteY9" fmla="*/ 1443506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rgbClr val="006434">
              <a:alpha val="8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任意多边形: 形状 44"/>
          <p:cNvSpPr/>
          <p:nvPr userDrawn="1"/>
        </p:nvSpPr>
        <p:spPr>
          <a:xfrm>
            <a:off x="0" y="2329236"/>
            <a:ext cx="12191985" cy="1809343"/>
          </a:xfrm>
          <a:custGeom>
            <a:avLst/>
            <a:gdLst>
              <a:gd name="connsiteX0" fmla="*/ 11511615 w 12185612"/>
              <a:gd name="connsiteY0" fmla="*/ 0 h 1809343"/>
              <a:gd name="connsiteX1" fmla="*/ 12185612 w 12185612"/>
              <a:gd name="connsiteY1" fmla="*/ 134799 h 1809343"/>
              <a:gd name="connsiteX2" fmla="*/ 12185612 w 12185612"/>
              <a:gd name="connsiteY2" fmla="*/ 319795 h 1809343"/>
              <a:gd name="connsiteX3" fmla="*/ 11769269 w 12185612"/>
              <a:gd name="connsiteY3" fmla="*/ 431005 h 1809343"/>
              <a:gd name="connsiteX4" fmla="*/ 6098388 w 12185612"/>
              <a:gd name="connsiteY4" fmla="*/ 1809343 h 1809343"/>
              <a:gd name="connsiteX5" fmla="*/ 1030855 w 12185612"/>
              <a:gd name="connsiteY5" fmla="*/ 612528 h 1809343"/>
              <a:gd name="connsiteX6" fmla="*/ 0 w 12185612"/>
              <a:gd name="connsiteY6" fmla="*/ 339538 h 1809343"/>
              <a:gd name="connsiteX7" fmla="*/ 0 w 12185612"/>
              <a:gd name="connsiteY7" fmla="*/ 81678 h 1809343"/>
              <a:gd name="connsiteX8" fmla="*/ 637104 w 12185612"/>
              <a:gd name="connsiteY8" fmla="*/ 607 h 1809343"/>
              <a:gd name="connsiteX9" fmla="*/ 6098821 w 12185612"/>
              <a:gd name="connsiteY9" fmla="*/ 1643974 h 1809343"/>
              <a:gd name="connsiteX10" fmla="*/ 11511615 w 12185612"/>
              <a:gd name="connsiteY10" fmla="*/ 0 h 180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49"/>
          <p:cNvSpPr/>
          <p:nvPr userDrawn="1"/>
        </p:nvSpPr>
        <p:spPr>
          <a:xfrm>
            <a:off x="450423" y="2315566"/>
            <a:ext cx="11342509" cy="1691715"/>
          </a:xfrm>
          <a:custGeom>
            <a:avLst/>
            <a:gdLst>
              <a:gd name="connsiteX0" fmla="*/ 9728 w 12217941"/>
              <a:gd name="connsiteY0" fmla="*/ 0 h 1605064"/>
              <a:gd name="connsiteX1" fmla="*/ 6108971 w 12217941"/>
              <a:gd name="connsiteY1" fmla="*/ 1498060 h 1605064"/>
              <a:gd name="connsiteX2" fmla="*/ 12208213 w 12217941"/>
              <a:gd name="connsiteY2" fmla="*/ 19456 h 1605064"/>
              <a:gd name="connsiteX3" fmla="*/ 12217941 w 12217941"/>
              <a:gd name="connsiteY3" fmla="*/ 282103 h 1605064"/>
              <a:gd name="connsiteX4" fmla="*/ 6118698 w 12217941"/>
              <a:gd name="connsiteY4" fmla="*/ 1605064 h 1605064"/>
              <a:gd name="connsiteX5" fmla="*/ 0 w 12217941"/>
              <a:gd name="connsiteY5" fmla="*/ 233464 h 1605064"/>
              <a:gd name="connsiteX6" fmla="*/ 9728 w 12217941"/>
              <a:gd name="connsiteY6" fmla="*/ 0 h 1605064"/>
              <a:gd name="connsiteX0-1" fmla="*/ 0 w 12208213"/>
              <a:gd name="connsiteY0-2" fmla="*/ 0 h 1605064"/>
              <a:gd name="connsiteX1-3" fmla="*/ 6099243 w 12208213"/>
              <a:gd name="connsiteY1-4" fmla="*/ 1498060 h 1605064"/>
              <a:gd name="connsiteX2-5" fmla="*/ 12198485 w 12208213"/>
              <a:gd name="connsiteY2-6" fmla="*/ 19456 h 1605064"/>
              <a:gd name="connsiteX3-7" fmla="*/ 12208213 w 12208213"/>
              <a:gd name="connsiteY3-8" fmla="*/ 282103 h 1605064"/>
              <a:gd name="connsiteX4-9" fmla="*/ 6108970 w 12208213"/>
              <a:gd name="connsiteY4-10" fmla="*/ 1605064 h 1605064"/>
              <a:gd name="connsiteX5-11" fmla="*/ 0 w 12208213"/>
              <a:gd name="connsiteY5-12" fmla="*/ 544749 h 1605064"/>
              <a:gd name="connsiteX6-13" fmla="*/ 0 w 12208213"/>
              <a:gd name="connsiteY6-14" fmla="*/ 0 h 1605064"/>
              <a:gd name="connsiteX0-15" fmla="*/ 0 w 12198485"/>
              <a:gd name="connsiteY0-16" fmla="*/ 0 h 1605064"/>
              <a:gd name="connsiteX1-17" fmla="*/ 6099243 w 12198485"/>
              <a:gd name="connsiteY1-18" fmla="*/ 1498060 h 1605064"/>
              <a:gd name="connsiteX2-19" fmla="*/ 12198485 w 12198485"/>
              <a:gd name="connsiteY2-20" fmla="*/ 19456 h 1605064"/>
              <a:gd name="connsiteX3-21" fmla="*/ 12198485 w 12198485"/>
              <a:gd name="connsiteY3-22" fmla="*/ 603115 h 1605064"/>
              <a:gd name="connsiteX4-23" fmla="*/ 6108970 w 12198485"/>
              <a:gd name="connsiteY4-24" fmla="*/ 1605064 h 1605064"/>
              <a:gd name="connsiteX5-25" fmla="*/ 0 w 12198485"/>
              <a:gd name="connsiteY5-26" fmla="*/ 544749 h 1605064"/>
              <a:gd name="connsiteX6-27" fmla="*/ 0 w 12198485"/>
              <a:gd name="connsiteY6-28" fmla="*/ 0 h 1605064"/>
              <a:gd name="connsiteX0-29" fmla="*/ 0 w 12198485"/>
              <a:gd name="connsiteY0-30" fmla="*/ 0 h 1605064"/>
              <a:gd name="connsiteX1-31" fmla="*/ 6108970 w 12198485"/>
              <a:gd name="connsiteY1-32" fmla="*/ 1507788 h 1605064"/>
              <a:gd name="connsiteX2-33" fmla="*/ 12198485 w 12198485"/>
              <a:gd name="connsiteY2-34" fmla="*/ 19456 h 1605064"/>
              <a:gd name="connsiteX3-35" fmla="*/ 12198485 w 12198485"/>
              <a:gd name="connsiteY3-36" fmla="*/ 603115 h 1605064"/>
              <a:gd name="connsiteX4-37" fmla="*/ 6108970 w 12198485"/>
              <a:gd name="connsiteY4-38" fmla="*/ 1605064 h 1605064"/>
              <a:gd name="connsiteX5-39" fmla="*/ 0 w 12198485"/>
              <a:gd name="connsiteY5-40" fmla="*/ 544749 h 1605064"/>
              <a:gd name="connsiteX6-41" fmla="*/ 0 w 12198485"/>
              <a:gd name="connsiteY6-42" fmla="*/ 0 h 1605064"/>
              <a:gd name="connsiteX0-43" fmla="*/ 632298 w 12830783"/>
              <a:gd name="connsiteY0-44" fmla="*/ 0 h 1605064"/>
              <a:gd name="connsiteX1-45" fmla="*/ 6741268 w 12830783"/>
              <a:gd name="connsiteY1-46" fmla="*/ 1507788 h 1605064"/>
              <a:gd name="connsiteX2-47" fmla="*/ 12830783 w 12830783"/>
              <a:gd name="connsiteY2-48" fmla="*/ 19456 h 1605064"/>
              <a:gd name="connsiteX3-49" fmla="*/ 12830783 w 12830783"/>
              <a:gd name="connsiteY3-50" fmla="*/ 603115 h 1605064"/>
              <a:gd name="connsiteX4-51" fmla="*/ 6741268 w 12830783"/>
              <a:gd name="connsiteY4-52" fmla="*/ 1605064 h 1605064"/>
              <a:gd name="connsiteX5-53" fmla="*/ 0 w 12830783"/>
              <a:gd name="connsiteY5-54" fmla="*/ 29183 h 1605064"/>
              <a:gd name="connsiteX6-55" fmla="*/ 632298 w 12830783"/>
              <a:gd name="connsiteY6-56" fmla="*/ 0 h 1605064"/>
              <a:gd name="connsiteX0-57" fmla="*/ 836579 w 12830783"/>
              <a:gd name="connsiteY0-58" fmla="*/ 0 h 1634247"/>
              <a:gd name="connsiteX1-59" fmla="*/ 6741268 w 12830783"/>
              <a:gd name="connsiteY1-60" fmla="*/ 1536971 h 1634247"/>
              <a:gd name="connsiteX2-61" fmla="*/ 12830783 w 12830783"/>
              <a:gd name="connsiteY2-62" fmla="*/ 48639 h 1634247"/>
              <a:gd name="connsiteX3-63" fmla="*/ 12830783 w 12830783"/>
              <a:gd name="connsiteY3-64" fmla="*/ 632298 h 1634247"/>
              <a:gd name="connsiteX4-65" fmla="*/ 6741268 w 12830783"/>
              <a:gd name="connsiteY4-66" fmla="*/ 1634247 h 1634247"/>
              <a:gd name="connsiteX5-67" fmla="*/ 0 w 12830783"/>
              <a:gd name="connsiteY5-68" fmla="*/ 58366 h 1634247"/>
              <a:gd name="connsiteX6-69" fmla="*/ 836579 w 12830783"/>
              <a:gd name="connsiteY6-70" fmla="*/ 0 h 1634247"/>
              <a:gd name="connsiteX0-71" fmla="*/ 836579 w 12830783"/>
              <a:gd name="connsiteY0-72" fmla="*/ 0 h 1702340"/>
              <a:gd name="connsiteX1-73" fmla="*/ 6741268 w 12830783"/>
              <a:gd name="connsiteY1-74" fmla="*/ 1536971 h 1702340"/>
              <a:gd name="connsiteX2-75" fmla="*/ 12830783 w 12830783"/>
              <a:gd name="connsiteY2-76" fmla="*/ 48639 h 1702340"/>
              <a:gd name="connsiteX3-77" fmla="*/ 12830783 w 12830783"/>
              <a:gd name="connsiteY3-78" fmla="*/ 632298 h 1702340"/>
              <a:gd name="connsiteX4-79" fmla="*/ 6750996 w 12830783"/>
              <a:gd name="connsiteY4-80" fmla="*/ 1702340 h 1702340"/>
              <a:gd name="connsiteX5-81" fmla="*/ 0 w 12830783"/>
              <a:gd name="connsiteY5-82" fmla="*/ 58366 h 1702340"/>
              <a:gd name="connsiteX6-83" fmla="*/ 836579 w 12830783"/>
              <a:gd name="connsiteY6-84" fmla="*/ 0 h 1702340"/>
              <a:gd name="connsiteX0-85" fmla="*/ 836579 w 12830783"/>
              <a:gd name="connsiteY0-86" fmla="*/ 0 h 1702340"/>
              <a:gd name="connsiteX1-87" fmla="*/ 6741268 w 12830783"/>
              <a:gd name="connsiteY1-88" fmla="*/ 1536971 h 1702340"/>
              <a:gd name="connsiteX2-89" fmla="*/ 12470860 w 12830783"/>
              <a:gd name="connsiteY2-90" fmla="*/ 19456 h 1702340"/>
              <a:gd name="connsiteX3-91" fmla="*/ 12830783 w 12830783"/>
              <a:gd name="connsiteY3-92" fmla="*/ 632298 h 1702340"/>
              <a:gd name="connsiteX4-93" fmla="*/ 6750996 w 12830783"/>
              <a:gd name="connsiteY4-94" fmla="*/ 1702340 h 1702340"/>
              <a:gd name="connsiteX5-95" fmla="*/ 0 w 12830783"/>
              <a:gd name="connsiteY5-96" fmla="*/ 58366 h 1702340"/>
              <a:gd name="connsiteX6-97" fmla="*/ 836579 w 12830783"/>
              <a:gd name="connsiteY6-98" fmla="*/ 0 h 1702340"/>
              <a:gd name="connsiteX0-99" fmla="*/ 836579 w 13239345"/>
              <a:gd name="connsiteY0-100" fmla="*/ 0 h 1702340"/>
              <a:gd name="connsiteX1-101" fmla="*/ 6741268 w 13239345"/>
              <a:gd name="connsiteY1-102" fmla="*/ 1536971 h 1702340"/>
              <a:gd name="connsiteX2-103" fmla="*/ 12470860 w 13239345"/>
              <a:gd name="connsiteY2-104" fmla="*/ 19456 h 1702340"/>
              <a:gd name="connsiteX3-105" fmla="*/ 13239345 w 13239345"/>
              <a:gd name="connsiteY3-106" fmla="*/ 107004 h 1702340"/>
              <a:gd name="connsiteX4-107" fmla="*/ 6750996 w 13239345"/>
              <a:gd name="connsiteY4-108" fmla="*/ 1702340 h 1702340"/>
              <a:gd name="connsiteX5-109" fmla="*/ 0 w 13239345"/>
              <a:gd name="connsiteY5-110" fmla="*/ 58366 h 1702340"/>
              <a:gd name="connsiteX6-111" fmla="*/ 836579 w 13239345"/>
              <a:gd name="connsiteY6-112" fmla="*/ 0 h 1702340"/>
              <a:gd name="connsiteX0-113" fmla="*/ 836579 w 13239345"/>
              <a:gd name="connsiteY0-114" fmla="*/ 107003 h 1809343"/>
              <a:gd name="connsiteX1-115" fmla="*/ 6741268 w 13239345"/>
              <a:gd name="connsiteY1-116" fmla="*/ 1643974 h 1809343"/>
              <a:gd name="connsiteX2-117" fmla="*/ 12169303 w 13239345"/>
              <a:gd name="connsiteY2-118" fmla="*/ 0 h 1809343"/>
              <a:gd name="connsiteX3-119" fmla="*/ 13239345 w 13239345"/>
              <a:gd name="connsiteY3-120" fmla="*/ 214007 h 1809343"/>
              <a:gd name="connsiteX4-121" fmla="*/ 6750996 w 13239345"/>
              <a:gd name="connsiteY4-122" fmla="*/ 1809343 h 1809343"/>
              <a:gd name="connsiteX5-123" fmla="*/ 0 w 13239345"/>
              <a:gd name="connsiteY5-124" fmla="*/ 165369 h 1809343"/>
              <a:gd name="connsiteX6-125" fmla="*/ 836579 w 13239345"/>
              <a:gd name="connsiteY6-126" fmla="*/ 107003 h 1809343"/>
              <a:gd name="connsiteX0-127" fmla="*/ 1342417 w 13239345"/>
              <a:gd name="connsiteY0-128" fmla="*/ 29182 h 1809343"/>
              <a:gd name="connsiteX1-129" fmla="*/ 6741268 w 13239345"/>
              <a:gd name="connsiteY1-130" fmla="*/ 1643974 h 1809343"/>
              <a:gd name="connsiteX2-131" fmla="*/ 12169303 w 13239345"/>
              <a:gd name="connsiteY2-132" fmla="*/ 0 h 1809343"/>
              <a:gd name="connsiteX3-133" fmla="*/ 13239345 w 13239345"/>
              <a:gd name="connsiteY3-134" fmla="*/ 214007 h 1809343"/>
              <a:gd name="connsiteX4-135" fmla="*/ 6750996 w 13239345"/>
              <a:gd name="connsiteY4-136" fmla="*/ 1809343 h 1809343"/>
              <a:gd name="connsiteX5-137" fmla="*/ 0 w 13239345"/>
              <a:gd name="connsiteY5-138" fmla="*/ 165369 h 1809343"/>
              <a:gd name="connsiteX6-139" fmla="*/ 1342417 w 13239345"/>
              <a:gd name="connsiteY6-140" fmla="*/ 29182 h 1809343"/>
              <a:gd name="connsiteX0-141" fmla="*/ 1294792 w 13239345"/>
              <a:gd name="connsiteY0-142" fmla="*/ 607 h 1809343"/>
              <a:gd name="connsiteX1-143" fmla="*/ 6741268 w 13239345"/>
              <a:gd name="connsiteY1-144" fmla="*/ 1643974 h 1809343"/>
              <a:gd name="connsiteX2-145" fmla="*/ 12169303 w 13239345"/>
              <a:gd name="connsiteY2-146" fmla="*/ 0 h 1809343"/>
              <a:gd name="connsiteX3-147" fmla="*/ 13239345 w 13239345"/>
              <a:gd name="connsiteY3-148" fmla="*/ 214007 h 1809343"/>
              <a:gd name="connsiteX4-149" fmla="*/ 6750996 w 13239345"/>
              <a:gd name="connsiteY4-150" fmla="*/ 1809343 h 1809343"/>
              <a:gd name="connsiteX5-151" fmla="*/ 0 w 13239345"/>
              <a:gd name="connsiteY5-152" fmla="*/ 165369 h 1809343"/>
              <a:gd name="connsiteX6-153" fmla="*/ 1294792 w 13239345"/>
              <a:gd name="connsiteY6-154" fmla="*/ 607 h 1809343"/>
              <a:gd name="connsiteX0-155" fmla="*/ 1294792 w 13239345"/>
              <a:gd name="connsiteY0-156" fmla="*/ 607 h 1809343"/>
              <a:gd name="connsiteX1-157" fmla="*/ 6741268 w 13239345"/>
              <a:gd name="connsiteY1-158" fmla="*/ 1643974 h 1809343"/>
              <a:gd name="connsiteX2-159" fmla="*/ 12169303 w 13239345"/>
              <a:gd name="connsiteY2-160" fmla="*/ 0 h 1809343"/>
              <a:gd name="connsiteX3-161" fmla="*/ 13239345 w 13239345"/>
              <a:gd name="connsiteY3-162" fmla="*/ 214007 h 1809343"/>
              <a:gd name="connsiteX4-163" fmla="*/ 6750996 w 13239345"/>
              <a:gd name="connsiteY4-164" fmla="*/ 1809343 h 1809343"/>
              <a:gd name="connsiteX5-165" fmla="*/ 0 w 13239345"/>
              <a:gd name="connsiteY5-166" fmla="*/ 165369 h 1809343"/>
              <a:gd name="connsiteX6-167" fmla="*/ 1294792 w 13239345"/>
              <a:gd name="connsiteY6-168" fmla="*/ 607 h 1809343"/>
              <a:gd name="connsiteX0-169" fmla="*/ 1294792 w 13239345"/>
              <a:gd name="connsiteY0-170" fmla="*/ 607 h 1809343"/>
              <a:gd name="connsiteX1-171" fmla="*/ 6741268 w 13239345"/>
              <a:gd name="connsiteY1-172" fmla="*/ 1643974 h 1809343"/>
              <a:gd name="connsiteX2-173" fmla="*/ 12169303 w 13239345"/>
              <a:gd name="connsiteY2-174" fmla="*/ 0 h 1809343"/>
              <a:gd name="connsiteX3-175" fmla="*/ 13239345 w 13239345"/>
              <a:gd name="connsiteY3-176" fmla="*/ 214007 h 1809343"/>
              <a:gd name="connsiteX4-177" fmla="*/ 6750996 w 13239345"/>
              <a:gd name="connsiteY4-178" fmla="*/ 1809343 h 1809343"/>
              <a:gd name="connsiteX5-179" fmla="*/ 0 w 13239345"/>
              <a:gd name="connsiteY5-180" fmla="*/ 165369 h 1809343"/>
              <a:gd name="connsiteX6-181" fmla="*/ 1294792 w 13239345"/>
              <a:gd name="connsiteY6-182" fmla="*/ 607 h 1809343"/>
              <a:gd name="connsiteX0-183" fmla="*/ 1294792 w 13239345"/>
              <a:gd name="connsiteY0-184" fmla="*/ 607 h 1809343"/>
              <a:gd name="connsiteX1-185" fmla="*/ 6741268 w 13239345"/>
              <a:gd name="connsiteY1-186" fmla="*/ 1643974 h 1809343"/>
              <a:gd name="connsiteX2-187" fmla="*/ 12169303 w 13239345"/>
              <a:gd name="connsiteY2-188" fmla="*/ 0 h 1809343"/>
              <a:gd name="connsiteX3-189" fmla="*/ 13239345 w 13239345"/>
              <a:gd name="connsiteY3-190" fmla="*/ 214007 h 1809343"/>
              <a:gd name="connsiteX4-191" fmla="*/ 6750996 w 13239345"/>
              <a:gd name="connsiteY4-192" fmla="*/ 1809343 h 1809343"/>
              <a:gd name="connsiteX5-193" fmla="*/ 0 w 13239345"/>
              <a:gd name="connsiteY5-194" fmla="*/ 165369 h 1809343"/>
              <a:gd name="connsiteX6-195" fmla="*/ 1294792 w 13239345"/>
              <a:gd name="connsiteY6-196" fmla="*/ 607 h 1809343"/>
              <a:gd name="connsiteX0-197" fmla="*/ 1294792 w 13239345"/>
              <a:gd name="connsiteY0-198" fmla="*/ 607 h 1809343"/>
              <a:gd name="connsiteX1-199" fmla="*/ 6741268 w 13239345"/>
              <a:gd name="connsiteY1-200" fmla="*/ 1643974 h 1809343"/>
              <a:gd name="connsiteX2-201" fmla="*/ 12169303 w 13239345"/>
              <a:gd name="connsiteY2-202" fmla="*/ 0 h 1809343"/>
              <a:gd name="connsiteX3-203" fmla="*/ 13239345 w 13239345"/>
              <a:gd name="connsiteY3-204" fmla="*/ 214007 h 1809343"/>
              <a:gd name="connsiteX4-205" fmla="*/ 6750996 w 13239345"/>
              <a:gd name="connsiteY4-206" fmla="*/ 1809343 h 1809343"/>
              <a:gd name="connsiteX5-207" fmla="*/ 0 w 13239345"/>
              <a:gd name="connsiteY5-208" fmla="*/ 165369 h 1809343"/>
              <a:gd name="connsiteX6-209" fmla="*/ 1294792 w 13239345"/>
              <a:gd name="connsiteY6-210" fmla="*/ 607 h 1809343"/>
              <a:gd name="connsiteX0-211" fmla="*/ 1294792 w 13239345"/>
              <a:gd name="connsiteY0-212" fmla="*/ 607 h 1809343"/>
              <a:gd name="connsiteX1-213" fmla="*/ 6741268 w 13239345"/>
              <a:gd name="connsiteY1-214" fmla="*/ 1643974 h 1809343"/>
              <a:gd name="connsiteX2-215" fmla="*/ 12169303 w 13239345"/>
              <a:gd name="connsiteY2-216" fmla="*/ 0 h 1809343"/>
              <a:gd name="connsiteX3-217" fmla="*/ 13239345 w 13239345"/>
              <a:gd name="connsiteY3-218" fmla="*/ 214007 h 1809343"/>
              <a:gd name="connsiteX4-219" fmla="*/ 6750996 w 13239345"/>
              <a:gd name="connsiteY4-220" fmla="*/ 1809343 h 1809343"/>
              <a:gd name="connsiteX5-221" fmla="*/ 0 w 13239345"/>
              <a:gd name="connsiteY5-222" fmla="*/ 165369 h 1809343"/>
              <a:gd name="connsiteX6-223" fmla="*/ 1294792 w 13239345"/>
              <a:gd name="connsiteY6-224" fmla="*/ 607 h 1809343"/>
              <a:gd name="connsiteX0-225" fmla="*/ 1294792 w 13239345"/>
              <a:gd name="connsiteY0-226" fmla="*/ 607 h 1809343"/>
              <a:gd name="connsiteX1-227" fmla="*/ 6741268 w 13239345"/>
              <a:gd name="connsiteY1-228" fmla="*/ 1643974 h 1809343"/>
              <a:gd name="connsiteX2-229" fmla="*/ 12169303 w 13239345"/>
              <a:gd name="connsiteY2-230" fmla="*/ 0 h 1809343"/>
              <a:gd name="connsiteX3-231" fmla="*/ 13239345 w 13239345"/>
              <a:gd name="connsiteY3-232" fmla="*/ 214007 h 1809343"/>
              <a:gd name="connsiteX4-233" fmla="*/ 6750996 w 13239345"/>
              <a:gd name="connsiteY4-234" fmla="*/ 1809343 h 1809343"/>
              <a:gd name="connsiteX5-235" fmla="*/ 0 w 13239345"/>
              <a:gd name="connsiteY5-236" fmla="*/ 165369 h 1809343"/>
              <a:gd name="connsiteX6-237" fmla="*/ 1294792 w 13239345"/>
              <a:gd name="connsiteY6-238" fmla="*/ 607 h 1809343"/>
              <a:gd name="connsiteX0-239" fmla="*/ 1294792 w 13239345"/>
              <a:gd name="connsiteY0-240" fmla="*/ 607 h 1809343"/>
              <a:gd name="connsiteX1-241" fmla="*/ 6741268 w 13239345"/>
              <a:gd name="connsiteY1-242" fmla="*/ 1643974 h 1809343"/>
              <a:gd name="connsiteX2-243" fmla="*/ 12169303 w 13239345"/>
              <a:gd name="connsiteY2-244" fmla="*/ 0 h 1809343"/>
              <a:gd name="connsiteX3-245" fmla="*/ 13239345 w 13239345"/>
              <a:gd name="connsiteY3-246" fmla="*/ 214007 h 1809343"/>
              <a:gd name="connsiteX4-247" fmla="*/ 6750996 w 13239345"/>
              <a:gd name="connsiteY4-248" fmla="*/ 1809343 h 1809343"/>
              <a:gd name="connsiteX5-249" fmla="*/ 0 w 13239345"/>
              <a:gd name="connsiteY5-250" fmla="*/ 165369 h 1809343"/>
              <a:gd name="connsiteX6-251" fmla="*/ 1294792 w 13239345"/>
              <a:gd name="connsiteY6-252" fmla="*/ 607 h 1809343"/>
              <a:gd name="connsiteX0-253" fmla="*/ 1294792 w 13239345"/>
              <a:gd name="connsiteY0-254" fmla="*/ 607 h 1809343"/>
              <a:gd name="connsiteX1-255" fmla="*/ 6741268 w 13239345"/>
              <a:gd name="connsiteY1-256" fmla="*/ 1643974 h 1809343"/>
              <a:gd name="connsiteX2-257" fmla="*/ 12169303 w 13239345"/>
              <a:gd name="connsiteY2-258" fmla="*/ 0 h 1809343"/>
              <a:gd name="connsiteX3-259" fmla="*/ 13239345 w 13239345"/>
              <a:gd name="connsiteY3-260" fmla="*/ 214007 h 1809343"/>
              <a:gd name="connsiteX4-261" fmla="*/ 6750996 w 13239345"/>
              <a:gd name="connsiteY4-262" fmla="*/ 1809343 h 1809343"/>
              <a:gd name="connsiteX5-263" fmla="*/ 0 w 13239345"/>
              <a:gd name="connsiteY5-264" fmla="*/ 165369 h 1809343"/>
              <a:gd name="connsiteX6-265" fmla="*/ 1294792 w 13239345"/>
              <a:gd name="connsiteY6-266" fmla="*/ 607 h 1809343"/>
              <a:gd name="connsiteX0-267" fmla="*/ 1294792 w 13239345"/>
              <a:gd name="connsiteY0-268" fmla="*/ 607 h 1809343"/>
              <a:gd name="connsiteX1-269" fmla="*/ 6741268 w 13239345"/>
              <a:gd name="connsiteY1-270" fmla="*/ 1643974 h 1809343"/>
              <a:gd name="connsiteX2-271" fmla="*/ 12169303 w 13239345"/>
              <a:gd name="connsiteY2-272" fmla="*/ 0 h 1809343"/>
              <a:gd name="connsiteX3-273" fmla="*/ 13239345 w 13239345"/>
              <a:gd name="connsiteY3-274" fmla="*/ 214007 h 1809343"/>
              <a:gd name="connsiteX4-275" fmla="*/ 6750996 w 13239345"/>
              <a:gd name="connsiteY4-276" fmla="*/ 1809343 h 1809343"/>
              <a:gd name="connsiteX5-277" fmla="*/ 0 w 13239345"/>
              <a:gd name="connsiteY5-278" fmla="*/ 165369 h 1809343"/>
              <a:gd name="connsiteX6-279" fmla="*/ 1294792 w 13239345"/>
              <a:gd name="connsiteY6-280" fmla="*/ 607 h 1809343"/>
              <a:gd name="connsiteX0-281" fmla="*/ 1294792 w 13239345"/>
              <a:gd name="connsiteY0-282" fmla="*/ 607 h 1809343"/>
              <a:gd name="connsiteX1-283" fmla="*/ 6741268 w 13239345"/>
              <a:gd name="connsiteY1-284" fmla="*/ 1643974 h 1809343"/>
              <a:gd name="connsiteX2-285" fmla="*/ 12169303 w 13239345"/>
              <a:gd name="connsiteY2-286" fmla="*/ 0 h 1809343"/>
              <a:gd name="connsiteX3-287" fmla="*/ 13239345 w 13239345"/>
              <a:gd name="connsiteY3-288" fmla="*/ 214007 h 1809343"/>
              <a:gd name="connsiteX4-289" fmla="*/ 6750996 w 13239345"/>
              <a:gd name="connsiteY4-290" fmla="*/ 1809343 h 1809343"/>
              <a:gd name="connsiteX5-291" fmla="*/ 0 w 13239345"/>
              <a:gd name="connsiteY5-292" fmla="*/ 165369 h 1809343"/>
              <a:gd name="connsiteX6-293" fmla="*/ 1294792 w 13239345"/>
              <a:gd name="connsiteY6-294" fmla="*/ 607 h 1809343"/>
              <a:gd name="connsiteX0-295" fmla="*/ 1294792 w 12651516"/>
              <a:gd name="connsiteY0-296" fmla="*/ 607 h 1809343"/>
              <a:gd name="connsiteX1-297" fmla="*/ 6741268 w 12651516"/>
              <a:gd name="connsiteY1-298" fmla="*/ 1643974 h 1809343"/>
              <a:gd name="connsiteX2-299" fmla="*/ 12169303 w 12651516"/>
              <a:gd name="connsiteY2-300" fmla="*/ 0 h 1809343"/>
              <a:gd name="connsiteX3-301" fmla="*/ 12651516 w 12651516"/>
              <a:gd name="connsiteY3-302" fmla="*/ 83379 h 1809343"/>
              <a:gd name="connsiteX4-303" fmla="*/ 6750996 w 12651516"/>
              <a:gd name="connsiteY4-304" fmla="*/ 1809343 h 1809343"/>
              <a:gd name="connsiteX5-305" fmla="*/ 0 w 12651516"/>
              <a:gd name="connsiteY5-306" fmla="*/ 165369 h 1809343"/>
              <a:gd name="connsiteX6-307" fmla="*/ 1294792 w 12651516"/>
              <a:gd name="connsiteY6-308" fmla="*/ 607 h 1809343"/>
              <a:gd name="connsiteX0-309" fmla="*/ 1294792 w 12564431"/>
              <a:gd name="connsiteY0-310" fmla="*/ 607 h 1809343"/>
              <a:gd name="connsiteX1-311" fmla="*/ 6741268 w 12564431"/>
              <a:gd name="connsiteY1-312" fmla="*/ 1643974 h 1809343"/>
              <a:gd name="connsiteX2-313" fmla="*/ 12169303 w 12564431"/>
              <a:gd name="connsiteY2-314" fmla="*/ 0 h 1809343"/>
              <a:gd name="connsiteX3-315" fmla="*/ 12564431 w 12564431"/>
              <a:gd name="connsiteY3-316" fmla="*/ 83379 h 1809343"/>
              <a:gd name="connsiteX4-317" fmla="*/ 6750996 w 12564431"/>
              <a:gd name="connsiteY4-318" fmla="*/ 1809343 h 1809343"/>
              <a:gd name="connsiteX5-319" fmla="*/ 0 w 12564431"/>
              <a:gd name="connsiteY5-320" fmla="*/ 165369 h 1809343"/>
              <a:gd name="connsiteX6-321" fmla="*/ 1294792 w 12564431"/>
              <a:gd name="connsiteY6-322" fmla="*/ 607 h 1809343"/>
              <a:gd name="connsiteX0-323" fmla="*/ 423935 w 11693574"/>
              <a:gd name="connsiteY0-324" fmla="*/ 607 h 1809343"/>
              <a:gd name="connsiteX1-325" fmla="*/ 5870411 w 11693574"/>
              <a:gd name="connsiteY1-326" fmla="*/ 1643974 h 1809343"/>
              <a:gd name="connsiteX2-327" fmla="*/ 11298446 w 11693574"/>
              <a:gd name="connsiteY2-328" fmla="*/ 0 h 1809343"/>
              <a:gd name="connsiteX3-329" fmla="*/ 11693574 w 11693574"/>
              <a:gd name="connsiteY3-330" fmla="*/ 83379 h 1809343"/>
              <a:gd name="connsiteX4-331" fmla="*/ 5880139 w 11693574"/>
              <a:gd name="connsiteY4-332" fmla="*/ 1809343 h 1809343"/>
              <a:gd name="connsiteX5-333" fmla="*/ 0 w 11693574"/>
              <a:gd name="connsiteY5-334" fmla="*/ 45626 h 1809343"/>
              <a:gd name="connsiteX6-335" fmla="*/ 423935 w 11693574"/>
              <a:gd name="connsiteY6-336" fmla="*/ 607 h 1809343"/>
              <a:gd name="connsiteX0-337" fmla="*/ 423935 w 11693574"/>
              <a:gd name="connsiteY0-338" fmla="*/ 607 h 1733143"/>
              <a:gd name="connsiteX1-339" fmla="*/ 5870411 w 11693574"/>
              <a:gd name="connsiteY1-340" fmla="*/ 1643974 h 1733143"/>
              <a:gd name="connsiteX2-341" fmla="*/ 11298446 w 11693574"/>
              <a:gd name="connsiteY2-342" fmla="*/ 0 h 1733143"/>
              <a:gd name="connsiteX3-343" fmla="*/ 11693574 w 11693574"/>
              <a:gd name="connsiteY3-344" fmla="*/ 83379 h 1733143"/>
              <a:gd name="connsiteX4-345" fmla="*/ 5880139 w 11693574"/>
              <a:gd name="connsiteY4-346" fmla="*/ 1733143 h 1733143"/>
              <a:gd name="connsiteX5-347" fmla="*/ 0 w 11693574"/>
              <a:gd name="connsiteY5-348" fmla="*/ 45626 h 1733143"/>
              <a:gd name="connsiteX6-349" fmla="*/ 423935 w 11693574"/>
              <a:gd name="connsiteY6-350" fmla="*/ 607 h 1733143"/>
              <a:gd name="connsiteX0-351" fmla="*/ 423935 w 11709902"/>
              <a:gd name="connsiteY0-352" fmla="*/ 607 h 1733143"/>
              <a:gd name="connsiteX1-353" fmla="*/ 5870411 w 11709902"/>
              <a:gd name="connsiteY1-354" fmla="*/ 1643974 h 1733143"/>
              <a:gd name="connsiteX2-355" fmla="*/ 11298446 w 11709902"/>
              <a:gd name="connsiteY2-356" fmla="*/ 0 h 1733143"/>
              <a:gd name="connsiteX3-357" fmla="*/ 11709902 w 11709902"/>
              <a:gd name="connsiteY3-358" fmla="*/ 83379 h 1733143"/>
              <a:gd name="connsiteX4-359" fmla="*/ 5880139 w 11709902"/>
              <a:gd name="connsiteY4-360" fmla="*/ 1733143 h 1733143"/>
              <a:gd name="connsiteX5-361" fmla="*/ 0 w 11709902"/>
              <a:gd name="connsiteY5-362" fmla="*/ 45626 h 1733143"/>
              <a:gd name="connsiteX6-363" fmla="*/ 423935 w 11709902"/>
              <a:gd name="connsiteY6-364" fmla="*/ 607 h 1733143"/>
              <a:gd name="connsiteX0-365" fmla="*/ 423935 w 11571109"/>
              <a:gd name="connsiteY0-366" fmla="*/ 607 h 1733143"/>
              <a:gd name="connsiteX1-367" fmla="*/ 5870411 w 11571109"/>
              <a:gd name="connsiteY1-368" fmla="*/ 1643974 h 1733143"/>
              <a:gd name="connsiteX2-369" fmla="*/ 11298446 w 11571109"/>
              <a:gd name="connsiteY2-370" fmla="*/ 0 h 1733143"/>
              <a:gd name="connsiteX3-371" fmla="*/ 11571109 w 11571109"/>
              <a:gd name="connsiteY3-372" fmla="*/ 116036 h 1733143"/>
              <a:gd name="connsiteX4-373" fmla="*/ 5880139 w 11571109"/>
              <a:gd name="connsiteY4-374" fmla="*/ 1733143 h 1733143"/>
              <a:gd name="connsiteX5-375" fmla="*/ 0 w 11571109"/>
              <a:gd name="connsiteY5-376" fmla="*/ 45626 h 1733143"/>
              <a:gd name="connsiteX6-377" fmla="*/ 423935 w 11571109"/>
              <a:gd name="connsiteY6-378" fmla="*/ 607 h 1733143"/>
              <a:gd name="connsiteX0-379" fmla="*/ 423935 w 11579274"/>
              <a:gd name="connsiteY0-380" fmla="*/ 607 h 1733143"/>
              <a:gd name="connsiteX1-381" fmla="*/ 5870411 w 11579274"/>
              <a:gd name="connsiteY1-382" fmla="*/ 1643974 h 1733143"/>
              <a:gd name="connsiteX2-383" fmla="*/ 11298446 w 11579274"/>
              <a:gd name="connsiteY2-384" fmla="*/ 0 h 1733143"/>
              <a:gd name="connsiteX3-385" fmla="*/ 11579274 w 11579274"/>
              <a:gd name="connsiteY3-386" fmla="*/ 116036 h 1733143"/>
              <a:gd name="connsiteX4-387" fmla="*/ 5880139 w 11579274"/>
              <a:gd name="connsiteY4-388" fmla="*/ 1733143 h 1733143"/>
              <a:gd name="connsiteX5-389" fmla="*/ 0 w 11579274"/>
              <a:gd name="connsiteY5-390" fmla="*/ 45626 h 1733143"/>
              <a:gd name="connsiteX6-391" fmla="*/ 423935 w 11579274"/>
              <a:gd name="connsiteY6-392" fmla="*/ 607 h 1733143"/>
              <a:gd name="connsiteX0-393" fmla="*/ 423935 w 11579274"/>
              <a:gd name="connsiteY0-394" fmla="*/ 0 h 1732536"/>
              <a:gd name="connsiteX1-395" fmla="*/ 5870411 w 11579274"/>
              <a:gd name="connsiteY1-396" fmla="*/ 1643367 h 1732536"/>
              <a:gd name="connsiteX2-397" fmla="*/ 11233132 w 11579274"/>
              <a:gd name="connsiteY2-398" fmla="*/ 48379 h 1732536"/>
              <a:gd name="connsiteX3-399" fmla="*/ 11579274 w 11579274"/>
              <a:gd name="connsiteY3-400" fmla="*/ 115429 h 1732536"/>
              <a:gd name="connsiteX4-401" fmla="*/ 5880139 w 11579274"/>
              <a:gd name="connsiteY4-402" fmla="*/ 1732536 h 1732536"/>
              <a:gd name="connsiteX5-403" fmla="*/ 0 w 11579274"/>
              <a:gd name="connsiteY5-404" fmla="*/ 45019 h 1732536"/>
              <a:gd name="connsiteX6-405" fmla="*/ 423935 w 11579274"/>
              <a:gd name="connsiteY6-406" fmla="*/ 0 h 1732536"/>
              <a:gd name="connsiteX0-407" fmla="*/ 423935 w 11579274"/>
              <a:gd name="connsiteY0-408" fmla="*/ 0 h 1732536"/>
              <a:gd name="connsiteX1-409" fmla="*/ 5870411 w 11579274"/>
              <a:gd name="connsiteY1-410" fmla="*/ 1643367 h 1732536"/>
              <a:gd name="connsiteX2-411" fmla="*/ 11241297 w 11579274"/>
              <a:gd name="connsiteY2-412" fmla="*/ 32050 h 1732536"/>
              <a:gd name="connsiteX3-413" fmla="*/ 11579274 w 11579274"/>
              <a:gd name="connsiteY3-414" fmla="*/ 115429 h 1732536"/>
              <a:gd name="connsiteX4-415" fmla="*/ 5880139 w 11579274"/>
              <a:gd name="connsiteY4-416" fmla="*/ 1732536 h 1732536"/>
              <a:gd name="connsiteX5-417" fmla="*/ 0 w 11579274"/>
              <a:gd name="connsiteY5-418" fmla="*/ 45019 h 1732536"/>
              <a:gd name="connsiteX6-419" fmla="*/ 423935 w 11579274"/>
              <a:gd name="connsiteY6-420" fmla="*/ 0 h 1732536"/>
              <a:gd name="connsiteX0-421" fmla="*/ 423935 w 11579274"/>
              <a:gd name="connsiteY0-422" fmla="*/ 0 h 1732536"/>
              <a:gd name="connsiteX1-423" fmla="*/ 5870411 w 11579274"/>
              <a:gd name="connsiteY1-424" fmla="*/ 1643367 h 1732536"/>
              <a:gd name="connsiteX2-425" fmla="*/ 11241297 w 11579274"/>
              <a:gd name="connsiteY2-426" fmla="*/ 32050 h 1732536"/>
              <a:gd name="connsiteX3-427" fmla="*/ 11579274 w 11579274"/>
              <a:gd name="connsiteY3-428" fmla="*/ 115429 h 1732536"/>
              <a:gd name="connsiteX4-429" fmla="*/ 5880139 w 11579274"/>
              <a:gd name="connsiteY4-430" fmla="*/ 1732536 h 1732536"/>
              <a:gd name="connsiteX5-431" fmla="*/ 0 w 11579274"/>
              <a:gd name="connsiteY5-432" fmla="*/ 45019 h 1732536"/>
              <a:gd name="connsiteX6-433" fmla="*/ 423935 w 11579274"/>
              <a:gd name="connsiteY6-434" fmla="*/ 0 h 1732536"/>
              <a:gd name="connsiteX0-435" fmla="*/ 423935 w 11579274"/>
              <a:gd name="connsiteY0-436" fmla="*/ 0 h 1732536"/>
              <a:gd name="connsiteX1-437" fmla="*/ 5870411 w 11579274"/>
              <a:gd name="connsiteY1-438" fmla="*/ 1643367 h 1732536"/>
              <a:gd name="connsiteX2-439" fmla="*/ 11224968 w 11579274"/>
              <a:gd name="connsiteY2-440" fmla="*/ 48379 h 1732536"/>
              <a:gd name="connsiteX3-441" fmla="*/ 11579274 w 11579274"/>
              <a:gd name="connsiteY3-442" fmla="*/ 115429 h 1732536"/>
              <a:gd name="connsiteX4-443" fmla="*/ 5880139 w 11579274"/>
              <a:gd name="connsiteY4-444" fmla="*/ 1732536 h 1732536"/>
              <a:gd name="connsiteX5-445" fmla="*/ 0 w 11579274"/>
              <a:gd name="connsiteY5-446" fmla="*/ 45019 h 1732536"/>
              <a:gd name="connsiteX6-447" fmla="*/ 423935 w 11579274"/>
              <a:gd name="connsiteY6-448" fmla="*/ 0 h 1732536"/>
              <a:gd name="connsiteX0-449" fmla="*/ 219828 w 11375167"/>
              <a:gd name="connsiteY0-450" fmla="*/ 0 h 1732536"/>
              <a:gd name="connsiteX1-451" fmla="*/ 5666304 w 11375167"/>
              <a:gd name="connsiteY1-452" fmla="*/ 1643367 h 1732536"/>
              <a:gd name="connsiteX2-453" fmla="*/ 11020861 w 11375167"/>
              <a:gd name="connsiteY2-454" fmla="*/ 48379 h 1732536"/>
              <a:gd name="connsiteX3-455" fmla="*/ 11375167 w 11375167"/>
              <a:gd name="connsiteY3-456" fmla="*/ 115429 h 1732536"/>
              <a:gd name="connsiteX4-457" fmla="*/ 5676032 w 11375167"/>
              <a:gd name="connsiteY4-458" fmla="*/ 1732536 h 1732536"/>
              <a:gd name="connsiteX5-459" fmla="*/ 0 w 11375167"/>
              <a:gd name="connsiteY5-460" fmla="*/ 77676 h 1732536"/>
              <a:gd name="connsiteX6-461" fmla="*/ 219828 w 11375167"/>
              <a:gd name="connsiteY6-462" fmla="*/ 0 h 1732536"/>
              <a:gd name="connsiteX0-463" fmla="*/ 293307 w 11375167"/>
              <a:gd name="connsiteY0-464" fmla="*/ 0 h 1708044"/>
              <a:gd name="connsiteX1-465" fmla="*/ 5666304 w 11375167"/>
              <a:gd name="connsiteY1-466" fmla="*/ 1618875 h 1708044"/>
              <a:gd name="connsiteX2-467" fmla="*/ 11020861 w 11375167"/>
              <a:gd name="connsiteY2-468" fmla="*/ 23887 h 1708044"/>
              <a:gd name="connsiteX3-469" fmla="*/ 11375167 w 11375167"/>
              <a:gd name="connsiteY3-470" fmla="*/ 90937 h 1708044"/>
              <a:gd name="connsiteX4-471" fmla="*/ 5676032 w 11375167"/>
              <a:gd name="connsiteY4-472" fmla="*/ 1708044 h 1708044"/>
              <a:gd name="connsiteX5-473" fmla="*/ 0 w 11375167"/>
              <a:gd name="connsiteY5-474" fmla="*/ 53184 h 1708044"/>
              <a:gd name="connsiteX6-475" fmla="*/ 293307 w 11375167"/>
              <a:gd name="connsiteY6-476" fmla="*/ 0 h 1708044"/>
              <a:gd name="connsiteX0-477" fmla="*/ 317800 w 11375167"/>
              <a:gd name="connsiteY0-478" fmla="*/ 606 h 1684157"/>
              <a:gd name="connsiteX1-479" fmla="*/ 5666304 w 11375167"/>
              <a:gd name="connsiteY1-480" fmla="*/ 1594988 h 1684157"/>
              <a:gd name="connsiteX2-481" fmla="*/ 11020861 w 11375167"/>
              <a:gd name="connsiteY2-482" fmla="*/ 0 h 1684157"/>
              <a:gd name="connsiteX3-483" fmla="*/ 11375167 w 11375167"/>
              <a:gd name="connsiteY3-484" fmla="*/ 67050 h 1684157"/>
              <a:gd name="connsiteX4-485" fmla="*/ 5676032 w 11375167"/>
              <a:gd name="connsiteY4-486" fmla="*/ 1684157 h 1684157"/>
              <a:gd name="connsiteX5-487" fmla="*/ 0 w 11375167"/>
              <a:gd name="connsiteY5-488" fmla="*/ 29297 h 1684157"/>
              <a:gd name="connsiteX6-489" fmla="*/ 317800 w 11375167"/>
              <a:gd name="connsiteY6-490" fmla="*/ 606 h 1684157"/>
              <a:gd name="connsiteX0-491" fmla="*/ 285142 w 11342509"/>
              <a:gd name="connsiteY0-492" fmla="*/ 606 h 1684157"/>
              <a:gd name="connsiteX1-493" fmla="*/ 5633646 w 11342509"/>
              <a:gd name="connsiteY1-494" fmla="*/ 1594988 h 1684157"/>
              <a:gd name="connsiteX2-495" fmla="*/ 10988203 w 11342509"/>
              <a:gd name="connsiteY2-496" fmla="*/ 0 h 1684157"/>
              <a:gd name="connsiteX3-497" fmla="*/ 11342509 w 11342509"/>
              <a:gd name="connsiteY3-498" fmla="*/ 67050 h 1684157"/>
              <a:gd name="connsiteX4-499" fmla="*/ 5643374 w 11342509"/>
              <a:gd name="connsiteY4-500" fmla="*/ 1684157 h 1684157"/>
              <a:gd name="connsiteX5-501" fmla="*/ 0 w 11342509"/>
              <a:gd name="connsiteY5-502" fmla="*/ 29297 h 1684157"/>
              <a:gd name="connsiteX6-503" fmla="*/ 285142 w 11342509"/>
              <a:gd name="connsiteY6-504" fmla="*/ 606 h 1684157"/>
              <a:gd name="connsiteX0-505" fmla="*/ 276977 w 11342509"/>
              <a:gd name="connsiteY0-506" fmla="*/ 0 h 1691715"/>
              <a:gd name="connsiteX1-507" fmla="*/ 5633646 w 11342509"/>
              <a:gd name="connsiteY1-508" fmla="*/ 1602546 h 1691715"/>
              <a:gd name="connsiteX2-509" fmla="*/ 10988203 w 11342509"/>
              <a:gd name="connsiteY2-510" fmla="*/ 7558 h 1691715"/>
              <a:gd name="connsiteX3-511" fmla="*/ 11342509 w 11342509"/>
              <a:gd name="connsiteY3-512" fmla="*/ 74608 h 1691715"/>
              <a:gd name="connsiteX4-513" fmla="*/ 5643374 w 11342509"/>
              <a:gd name="connsiteY4-514" fmla="*/ 1691715 h 1691715"/>
              <a:gd name="connsiteX5-515" fmla="*/ 0 w 11342509"/>
              <a:gd name="connsiteY5-516" fmla="*/ 36855 h 1691715"/>
              <a:gd name="connsiteX6-517" fmla="*/ 276977 w 11342509"/>
              <a:gd name="connsiteY6-518" fmla="*/ 0 h 1691715"/>
              <a:gd name="connsiteX0-519" fmla="*/ 276977 w 11342509"/>
              <a:gd name="connsiteY0-520" fmla="*/ 0 h 1691715"/>
              <a:gd name="connsiteX1-521" fmla="*/ 5633646 w 11342509"/>
              <a:gd name="connsiteY1-522" fmla="*/ 1602546 h 1691715"/>
              <a:gd name="connsiteX2-523" fmla="*/ 11018020 w 11342509"/>
              <a:gd name="connsiteY2-524" fmla="*/ 17498 h 1691715"/>
              <a:gd name="connsiteX3-525" fmla="*/ 11342509 w 11342509"/>
              <a:gd name="connsiteY3-526" fmla="*/ 74608 h 1691715"/>
              <a:gd name="connsiteX4-527" fmla="*/ 5643374 w 11342509"/>
              <a:gd name="connsiteY4-528" fmla="*/ 1691715 h 1691715"/>
              <a:gd name="connsiteX5-529" fmla="*/ 0 w 11342509"/>
              <a:gd name="connsiteY5-530" fmla="*/ 36855 h 1691715"/>
              <a:gd name="connsiteX6-531" fmla="*/ 276977 w 11342509"/>
              <a:gd name="connsiteY6-532" fmla="*/ 0 h 1691715"/>
              <a:gd name="connsiteX0-533" fmla="*/ 276977 w 11342509"/>
              <a:gd name="connsiteY0-534" fmla="*/ 0 h 1691715"/>
              <a:gd name="connsiteX1-535" fmla="*/ 5633646 w 11342509"/>
              <a:gd name="connsiteY1-536" fmla="*/ 1602546 h 1691715"/>
              <a:gd name="connsiteX2-537" fmla="*/ 11018020 w 11342509"/>
              <a:gd name="connsiteY2-538" fmla="*/ 17498 h 1691715"/>
              <a:gd name="connsiteX3-539" fmla="*/ 11342509 w 11342509"/>
              <a:gd name="connsiteY3-540" fmla="*/ 74608 h 1691715"/>
              <a:gd name="connsiteX4-541" fmla="*/ 5643374 w 11342509"/>
              <a:gd name="connsiteY4-542" fmla="*/ 1691715 h 1691715"/>
              <a:gd name="connsiteX5-543" fmla="*/ 0 w 11342509"/>
              <a:gd name="connsiteY5-544" fmla="*/ 36855 h 1691715"/>
              <a:gd name="connsiteX6-545" fmla="*/ 276977 w 11342509"/>
              <a:gd name="connsiteY6-546" fmla="*/ 0 h 1691715"/>
              <a:gd name="connsiteX0-547" fmla="*/ 276977 w 11342509"/>
              <a:gd name="connsiteY0-548" fmla="*/ 0 h 1691715"/>
              <a:gd name="connsiteX1-549" fmla="*/ 5633646 w 11342509"/>
              <a:gd name="connsiteY1-550" fmla="*/ 1602546 h 1691715"/>
              <a:gd name="connsiteX2-551" fmla="*/ 11047837 w 11342509"/>
              <a:gd name="connsiteY2-552" fmla="*/ 17498 h 1691715"/>
              <a:gd name="connsiteX3-553" fmla="*/ 11342509 w 11342509"/>
              <a:gd name="connsiteY3-554" fmla="*/ 74608 h 1691715"/>
              <a:gd name="connsiteX4-555" fmla="*/ 5643374 w 11342509"/>
              <a:gd name="connsiteY4-556" fmla="*/ 1691715 h 1691715"/>
              <a:gd name="connsiteX5-557" fmla="*/ 0 w 11342509"/>
              <a:gd name="connsiteY5-558" fmla="*/ 36855 h 1691715"/>
              <a:gd name="connsiteX6-559" fmla="*/ 276977 w 11342509"/>
              <a:gd name="connsiteY6-560" fmla="*/ 0 h 1691715"/>
              <a:gd name="connsiteX0-561" fmla="*/ 276977 w 11342509"/>
              <a:gd name="connsiteY0-562" fmla="*/ 0 h 1691715"/>
              <a:gd name="connsiteX1-563" fmla="*/ 5633646 w 11342509"/>
              <a:gd name="connsiteY1-564" fmla="*/ 1602546 h 1691715"/>
              <a:gd name="connsiteX2-565" fmla="*/ 11080494 w 11342509"/>
              <a:gd name="connsiteY2-566" fmla="*/ 17498 h 1691715"/>
              <a:gd name="connsiteX3-567" fmla="*/ 11342509 w 11342509"/>
              <a:gd name="connsiteY3-568" fmla="*/ 74608 h 1691715"/>
              <a:gd name="connsiteX4-569" fmla="*/ 5643374 w 11342509"/>
              <a:gd name="connsiteY4-570" fmla="*/ 1691715 h 1691715"/>
              <a:gd name="connsiteX5-571" fmla="*/ 0 w 11342509"/>
              <a:gd name="connsiteY5-572" fmla="*/ 36855 h 1691715"/>
              <a:gd name="connsiteX6-573" fmla="*/ 276977 w 11342509"/>
              <a:gd name="connsiteY6-574" fmla="*/ 0 h 1691715"/>
              <a:gd name="connsiteX0-575" fmla="*/ 276977 w 11342509"/>
              <a:gd name="connsiteY0-576" fmla="*/ 0 h 1691715"/>
              <a:gd name="connsiteX1-577" fmla="*/ 5633646 w 11342509"/>
              <a:gd name="connsiteY1-578" fmla="*/ 1602546 h 1691715"/>
              <a:gd name="connsiteX2-579" fmla="*/ 11080494 w 11342509"/>
              <a:gd name="connsiteY2-580" fmla="*/ 17498 h 1691715"/>
              <a:gd name="connsiteX3-581" fmla="*/ 11342509 w 11342509"/>
              <a:gd name="connsiteY3-582" fmla="*/ 74608 h 1691715"/>
              <a:gd name="connsiteX4-583" fmla="*/ 5643374 w 11342509"/>
              <a:gd name="connsiteY4-584" fmla="*/ 1691715 h 1691715"/>
              <a:gd name="connsiteX5-585" fmla="*/ 0 w 11342509"/>
              <a:gd name="connsiteY5-586" fmla="*/ 36855 h 1691715"/>
              <a:gd name="connsiteX6-587" fmla="*/ 276977 w 11342509"/>
              <a:gd name="connsiteY6-588" fmla="*/ 0 h 1691715"/>
              <a:gd name="connsiteX0-589" fmla="*/ 276977 w 11342509"/>
              <a:gd name="connsiteY0-590" fmla="*/ 0 h 1691715"/>
              <a:gd name="connsiteX1-591" fmla="*/ 5633646 w 11342509"/>
              <a:gd name="connsiteY1-592" fmla="*/ 1602546 h 1691715"/>
              <a:gd name="connsiteX2-593" fmla="*/ 11080494 w 11342509"/>
              <a:gd name="connsiteY2-594" fmla="*/ 17498 h 1691715"/>
              <a:gd name="connsiteX3-595" fmla="*/ 11342509 w 11342509"/>
              <a:gd name="connsiteY3-596" fmla="*/ 74608 h 1691715"/>
              <a:gd name="connsiteX4-597" fmla="*/ 5643374 w 11342509"/>
              <a:gd name="connsiteY4-598" fmla="*/ 1691715 h 1691715"/>
              <a:gd name="connsiteX5-599" fmla="*/ 0 w 11342509"/>
              <a:gd name="connsiteY5-600" fmla="*/ 36855 h 1691715"/>
              <a:gd name="connsiteX6-601" fmla="*/ 276977 w 11342509"/>
              <a:gd name="connsiteY6-602" fmla="*/ 0 h 1691715"/>
              <a:gd name="connsiteX0-603" fmla="*/ 276977 w 11342509"/>
              <a:gd name="connsiteY0-604" fmla="*/ 0 h 1691715"/>
              <a:gd name="connsiteX1-605" fmla="*/ 5643806 w 11342509"/>
              <a:gd name="connsiteY1-606" fmla="*/ 1602546 h 1691715"/>
              <a:gd name="connsiteX2-607" fmla="*/ 11080494 w 11342509"/>
              <a:gd name="connsiteY2-608" fmla="*/ 17498 h 1691715"/>
              <a:gd name="connsiteX3-609" fmla="*/ 11342509 w 11342509"/>
              <a:gd name="connsiteY3-610" fmla="*/ 74608 h 1691715"/>
              <a:gd name="connsiteX4-611" fmla="*/ 5643374 w 11342509"/>
              <a:gd name="connsiteY4-612" fmla="*/ 1691715 h 1691715"/>
              <a:gd name="connsiteX5-613" fmla="*/ 0 w 11342509"/>
              <a:gd name="connsiteY5-614" fmla="*/ 36855 h 1691715"/>
              <a:gd name="connsiteX6-615" fmla="*/ 276977 w 11342509"/>
              <a:gd name="connsiteY6-616" fmla="*/ 0 h 16917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222990" y="1401505"/>
            <a:ext cx="3746000" cy="104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1612"/>
      </p:ext>
    </p:extLst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7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3057" cy="4066384"/>
          </a:xfrm>
          <a:prstGeom prst="rect">
            <a:avLst/>
          </a:prstGeom>
        </p:spPr>
      </p:pic>
      <p:sp>
        <p:nvSpPr>
          <p:cNvPr id="19" name="任意多边形: 形状 20"/>
          <p:cNvSpPr/>
          <p:nvPr userDrawn="1"/>
        </p:nvSpPr>
        <p:spPr>
          <a:xfrm rot="10800000">
            <a:off x="-18" y="0"/>
            <a:ext cx="12192001" cy="4066750"/>
          </a:xfrm>
          <a:custGeom>
            <a:avLst/>
            <a:gdLst>
              <a:gd name="connsiteX0" fmla="*/ 12192000 w 12192001"/>
              <a:gd name="connsiteY0" fmla="*/ 4062881 h 4062881"/>
              <a:gd name="connsiteX1" fmla="*/ 0 w 12192001"/>
              <a:gd name="connsiteY1" fmla="*/ 4062881 h 4062881"/>
              <a:gd name="connsiteX2" fmla="*/ 0 w 12192001"/>
              <a:gd name="connsiteY2" fmla="*/ 1441627 h 4062881"/>
              <a:gd name="connsiteX3" fmla="*/ 7949 w 12192001"/>
              <a:gd name="connsiteY3" fmla="*/ 1441627 h 4062881"/>
              <a:gd name="connsiteX4" fmla="*/ 6105511 w 12192001"/>
              <a:gd name="connsiteY4" fmla="*/ 0 h 4062881"/>
              <a:gd name="connsiteX5" fmla="*/ 12184078 w 12192001"/>
              <a:gd name="connsiteY5" fmla="*/ 1441627 h 4062881"/>
              <a:gd name="connsiteX6" fmla="*/ 12192000 w 12192001"/>
              <a:gd name="connsiteY6" fmla="*/ 1441627 h 4062881"/>
              <a:gd name="connsiteX7" fmla="*/ 12192000 w 12192001"/>
              <a:gd name="connsiteY7" fmla="*/ 1443506 h 4062881"/>
              <a:gd name="connsiteX8" fmla="*/ 12192001 w 12192001"/>
              <a:gd name="connsiteY8" fmla="*/ 1443506 h 4062881"/>
              <a:gd name="connsiteX9" fmla="*/ 12192000 w 12192001"/>
              <a:gd name="connsiteY9" fmla="*/ 1443506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rgbClr val="006434">
              <a:alpha val="8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任意多边形: 形状 44"/>
          <p:cNvSpPr/>
          <p:nvPr userDrawn="1"/>
        </p:nvSpPr>
        <p:spPr>
          <a:xfrm>
            <a:off x="0" y="2329236"/>
            <a:ext cx="12191985" cy="1809343"/>
          </a:xfrm>
          <a:custGeom>
            <a:avLst/>
            <a:gdLst>
              <a:gd name="connsiteX0" fmla="*/ 11511615 w 12185612"/>
              <a:gd name="connsiteY0" fmla="*/ 0 h 1809343"/>
              <a:gd name="connsiteX1" fmla="*/ 12185612 w 12185612"/>
              <a:gd name="connsiteY1" fmla="*/ 134799 h 1809343"/>
              <a:gd name="connsiteX2" fmla="*/ 12185612 w 12185612"/>
              <a:gd name="connsiteY2" fmla="*/ 319795 h 1809343"/>
              <a:gd name="connsiteX3" fmla="*/ 11769269 w 12185612"/>
              <a:gd name="connsiteY3" fmla="*/ 431005 h 1809343"/>
              <a:gd name="connsiteX4" fmla="*/ 6098388 w 12185612"/>
              <a:gd name="connsiteY4" fmla="*/ 1809343 h 1809343"/>
              <a:gd name="connsiteX5" fmla="*/ 1030855 w 12185612"/>
              <a:gd name="connsiteY5" fmla="*/ 612528 h 1809343"/>
              <a:gd name="connsiteX6" fmla="*/ 0 w 12185612"/>
              <a:gd name="connsiteY6" fmla="*/ 339538 h 1809343"/>
              <a:gd name="connsiteX7" fmla="*/ 0 w 12185612"/>
              <a:gd name="connsiteY7" fmla="*/ 81678 h 1809343"/>
              <a:gd name="connsiteX8" fmla="*/ 637104 w 12185612"/>
              <a:gd name="connsiteY8" fmla="*/ 607 h 1809343"/>
              <a:gd name="connsiteX9" fmla="*/ 6098821 w 12185612"/>
              <a:gd name="connsiteY9" fmla="*/ 1643974 h 1809343"/>
              <a:gd name="connsiteX10" fmla="*/ 11511615 w 12185612"/>
              <a:gd name="connsiteY10" fmla="*/ 0 h 180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49"/>
          <p:cNvSpPr/>
          <p:nvPr userDrawn="1"/>
        </p:nvSpPr>
        <p:spPr>
          <a:xfrm>
            <a:off x="450423" y="2315566"/>
            <a:ext cx="11342509" cy="1691715"/>
          </a:xfrm>
          <a:custGeom>
            <a:avLst/>
            <a:gdLst>
              <a:gd name="connsiteX0" fmla="*/ 9728 w 12217941"/>
              <a:gd name="connsiteY0" fmla="*/ 0 h 1605064"/>
              <a:gd name="connsiteX1" fmla="*/ 6108971 w 12217941"/>
              <a:gd name="connsiteY1" fmla="*/ 1498060 h 1605064"/>
              <a:gd name="connsiteX2" fmla="*/ 12208213 w 12217941"/>
              <a:gd name="connsiteY2" fmla="*/ 19456 h 1605064"/>
              <a:gd name="connsiteX3" fmla="*/ 12217941 w 12217941"/>
              <a:gd name="connsiteY3" fmla="*/ 282103 h 1605064"/>
              <a:gd name="connsiteX4" fmla="*/ 6118698 w 12217941"/>
              <a:gd name="connsiteY4" fmla="*/ 1605064 h 1605064"/>
              <a:gd name="connsiteX5" fmla="*/ 0 w 12217941"/>
              <a:gd name="connsiteY5" fmla="*/ 233464 h 1605064"/>
              <a:gd name="connsiteX6" fmla="*/ 9728 w 12217941"/>
              <a:gd name="connsiteY6" fmla="*/ 0 h 1605064"/>
              <a:gd name="connsiteX0-1" fmla="*/ 0 w 12208213"/>
              <a:gd name="connsiteY0-2" fmla="*/ 0 h 1605064"/>
              <a:gd name="connsiteX1-3" fmla="*/ 6099243 w 12208213"/>
              <a:gd name="connsiteY1-4" fmla="*/ 1498060 h 1605064"/>
              <a:gd name="connsiteX2-5" fmla="*/ 12198485 w 12208213"/>
              <a:gd name="connsiteY2-6" fmla="*/ 19456 h 1605064"/>
              <a:gd name="connsiteX3-7" fmla="*/ 12208213 w 12208213"/>
              <a:gd name="connsiteY3-8" fmla="*/ 282103 h 1605064"/>
              <a:gd name="connsiteX4-9" fmla="*/ 6108970 w 12208213"/>
              <a:gd name="connsiteY4-10" fmla="*/ 1605064 h 1605064"/>
              <a:gd name="connsiteX5-11" fmla="*/ 0 w 12208213"/>
              <a:gd name="connsiteY5-12" fmla="*/ 544749 h 1605064"/>
              <a:gd name="connsiteX6-13" fmla="*/ 0 w 12208213"/>
              <a:gd name="connsiteY6-14" fmla="*/ 0 h 1605064"/>
              <a:gd name="connsiteX0-15" fmla="*/ 0 w 12198485"/>
              <a:gd name="connsiteY0-16" fmla="*/ 0 h 1605064"/>
              <a:gd name="connsiteX1-17" fmla="*/ 6099243 w 12198485"/>
              <a:gd name="connsiteY1-18" fmla="*/ 1498060 h 1605064"/>
              <a:gd name="connsiteX2-19" fmla="*/ 12198485 w 12198485"/>
              <a:gd name="connsiteY2-20" fmla="*/ 19456 h 1605064"/>
              <a:gd name="connsiteX3-21" fmla="*/ 12198485 w 12198485"/>
              <a:gd name="connsiteY3-22" fmla="*/ 603115 h 1605064"/>
              <a:gd name="connsiteX4-23" fmla="*/ 6108970 w 12198485"/>
              <a:gd name="connsiteY4-24" fmla="*/ 1605064 h 1605064"/>
              <a:gd name="connsiteX5-25" fmla="*/ 0 w 12198485"/>
              <a:gd name="connsiteY5-26" fmla="*/ 544749 h 1605064"/>
              <a:gd name="connsiteX6-27" fmla="*/ 0 w 12198485"/>
              <a:gd name="connsiteY6-28" fmla="*/ 0 h 1605064"/>
              <a:gd name="connsiteX0-29" fmla="*/ 0 w 12198485"/>
              <a:gd name="connsiteY0-30" fmla="*/ 0 h 1605064"/>
              <a:gd name="connsiteX1-31" fmla="*/ 6108970 w 12198485"/>
              <a:gd name="connsiteY1-32" fmla="*/ 1507788 h 1605064"/>
              <a:gd name="connsiteX2-33" fmla="*/ 12198485 w 12198485"/>
              <a:gd name="connsiteY2-34" fmla="*/ 19456 h 1605064"/>
              <a:gd name="connsiteX3-35" fmla="*/ 12198485 w 12198485"/>
              <a:gd name="connsiteY3-36" fmla="*/ 603115 h 1605064"/>
              <a:gd name="connsiteX4-37" fmla="*/ 6108970 w 12198485"/>
              <a:gd name="connsiteY4-38" fmla="*/ 1605064 h 1605064"/>
              <a:gd name="connsiteX5-39" fmla="*/ 0 w 12198485"/>
              <a:gd name="connsiteY5-40" fmla="*/ 544749 h 1605064"/>
              <a:gd name="connsiteX6-41" fmla="*/ 0 w 12198485"/>
              <a:gd name="connsiteY6-42" fmla="*/ 0 h 1605064"/>
              <a:gd name="connsiteX0-43" fmla="*/ 632298 w 12830783"/>
              <a:gd name="connsiteY0-44" fmla="*/ 0 h 1605064"/>
              <a:gd name="connsiteX1-45" fmla="*/ 6741268 w 12830783"/>
              <a:gd name="connsiteY1-46" fmla="*/ 1507788 h 1605064"/>
              <a:gd name="connsiteX2-47" fmla="*/ 12830783 w 12830783"/>
              <a:gd name="connsiteY2-48" fmla="*/ 19456 h 1605064"/>
              <a:gd name="connsiteX3-49" fmla="*/ 12830783 w 12830783"/>
              <a:gd name="connsiteY3-50" fmla="*/ 603115 h 1605064"/>
              <a:gd name="connsiteX4-51" fmla="*/ 6741268 w 12830783"/>
              <a:gd name="connsiteY4-52" fmla="*/ 1605064 h 1605064"/>
              <a:gd name="connsiteX5-53" fmla="*/ 0 w 12830783"/>
              <a:gd name="connsiteY5-54" fmla="*/ 29183 h 1605064"/>
              <a:gd name="connsiteX6-55" fmla="*/ 632298 w 12830783"/>
              <a:gd name="connsiteY6-56" fmla="*/ 0 h 1605064"/>
              <a:gd name="connsiteX0-57" fmla="*/ 836579 w 12830783"/>
              <a:gd name="connsiteY0-58" fmla="*/ 0 h 1634247"/>
              <a:gd name="connsiteX1-59" fmla="*/ 6741268 w 12830783"/>
              <a:gd name="connsiteY1-60" fmla="*/ 1536971 h 1634247"/>
              <a:gd name="connsiteX2-61" fmla="*/ 12830783 w 12830783"/>
              <a:gd name="connsiteY2-62" fmla="*/ 48639 h 1634247"/>
              <a:gd name="connsiteX3-63" fmla="*/ 12830783 w 12830783"/>
              <a:gd name="connsiteY3-64" fmla="*/ 632298 h 1634247"/>
              <a:gd name="connsiteX4-65" fmla="*/ 6741268 w 12830783"/>
              <a:gd name="connsiteY4-66" fmla="*/ 1634247 h 1634247"/>
              <a:gd name="connsiteX5-67" fmla="*/ 0 w 12830783"/>
              <a:gd name="connsiteY5-68" fmla="*/ 58366 h 1634247"/>
              <a:gd name="connsiteX6-69" fmla="*/ 836579 w 12830783"/>
              <a:gd name="connsiteY6-70" fmla="*/ 0 h 1634247"/>
              <a:gd name="connsiteX0-71" fmla="*/ 836579 w 12830783"/>
              <a:gd name="connsiteY0-72" fmla="*/ 0 h 1702340"/>
              <a:gd name="connsiteX1-73" fmla="*/ 6741268 w 12830783"/>
              <a:gd name="connsiteY1-74" fmla="*/ 1536971 h 1702340"/>
              <a:gd name="connsiteX2-75" fmla="*/ 12830783 w 12830783"/>
              <a:gd name="connsiteY2-76" fmla="*/ 48639 h 1702340"/>
              <a:gd name="connsiteX3-77" fmla="*/ 12830783 w 12830783"/>
              <a:gd name="connsiteY3-78" fmla="*/ 632298 h 1702340"/>
              <a:gd name="connsiteX4-79" fmla="*/ 6750996 w 12830783"/>
              <a:gd name="connsiteY4-80" fmla="*/ 1702340 h 1702340"/>
              <a:gd name="connsiteX5-81" fmla="*/ 0 w 12830783"/>
              <a:gd name="connsiteY5-82" fmla="*/ 58366 h 1702340"/>
              <a:gd name="connsiteX6-83" fmla="*/ 836579 w 12830783"/>
              <a:gd name="connsiteY6-84" fmla="*/ 0 h 1702340"/>
              <a:gd name="connsiteX0-85" fmla="*/ 836579 w 12830783"/>
              <a:gd name="connsiteY0-86" fmla="*/ 0 h 1702340"/>
              <a:gd name="connsiteX1-87" fmla="*/ 6741268 w 12830783"/>
              <a:gd name="connsiteY1-88" fmla="*/ 1536971 h 1702340"/>
              <a:gd name="connsiteX2-89" fmla="*/ 12470860 w 12830783"/>
              <a:gd name="connsiteY2-90" fmla="*/ 19456 h 1702340"/>
              <a:gd name="connsiteX3-91" fmla="*/ 12830783 w 12830783"/>
              <a:gd name="connsiteY3-92" fmla="*/ 632298 h 1702340"/>
              <a:gd name="connsiteX4-93" fmla="*/ 6750996 w 12830783"/>
              <a:gd name="connsiteY4-94" fmla="*/ 1702340 h 1702340"/>
              <a:gd name="connsiteX5-95" fmla="*/ 0 w 12830783"/>
              <a:gd name="connsiteY5-96" fmla="*/ 58366 h 1702340"/>
              <a:gd name="connsiteX6-97" fmla="*/ 836579 w 12830783"/>
              <a:gd name="connsiteY6-98" fmla="*/ 0 h 1702340"/>
              <a:gd name="connsiteX0-99" fmla="*/ 836579 w 13239345"/>
              <a:gd name="connsiteY0-100" fmla="*/ 0 h 1702340"/>
              <a:gd name="connsiteX1-101" fmla="*/ 6741268 w 13239345"/>
              <a:gd name="connsiteY1-102" fmla="*/ 1536971 h 1702340"/>
              <a:gd name="connsiteX2-103" fmla="*/ 12470860 w 13239345"/>
              <a:gd name="connsiteY2-104" fmla="*/ 19456 h 1702340"/>
              <a:gd name="connsiteX3-105" fmla="*/ 13239345 w 13239345"/>
              <a:gd name="connsiteY3-106" fmla="*/ 107004 h 1702340"/>
              <a:gd name="connsiteX4-107" fmla="*/ 6750996 w 13239345"/>
              <a:gd name="connsiteY4-108" fmla="*/ 1702340 h 1702340"/>
              <a:gd name="connsiteX5-109" fmla="*/ 0 w 13239345"/>
              <a:gd name="connsiteY5-110" fmla="*/ 58366 h 1702340"/>
              <a:gd name="connsiteX6-111" fmla="*/ 836579 w 13239345"/>
              <a:gd name="connsiteY6-112" fmla="*/ 0 h 1702340"/>
              <a:gd name="connsiteX0-113" fmla="*/ 836579 w 13239345"/>
              <a:gd name="connsiteY0-114" fmla="*/ 107003 h 1809343"/>
              <a:gd name="connsiteX1-115" fmla="*/ 6741268 w 13239345"/>
              <a:gd name="connsiteY1-116" fmla="*/ 1643974 h 1809343"/>
              <a:gd name="connsiteX2-117" fmla="*/ 12169303 w 13239345"/>
              <a:gd name="connsiteY2-118" fmla="*/ 0 h 1809343"/>
              <a:gd name="connsiteX3-119" fmla="*/ 13239345 w 13239345"/>
              <a:gd name="connsiteY3-120" fmla="*/ 214007 h 1809343"/>
              <a:gd name="connsiteX4-121" fmla="*/ 6750996 w 13239345"/>
              <a:gd name="connsiteY4-122" fmla="*/ 1809343 h 1809343"/>
              <a:gd name="connsiteX5-123" fmla="*/ 0 w 13239345"/>
              <a:gd name="connsiteY5-124" fmla="*/ 165369 h 1809343"/>
              <a:gd name="connsiteX6-125" fmla="*/ 836579 w 13239345"/>
              <a:gd name="connsiteY6-126" fmla="*/ 107003 h 1809343"/>
              <a:gd name="connsiteX0-127" fmla="*/ 1342417 w 13239345"/>
              <a:gd name="connsiteY0-128" fmla="*/ 29182 h 1809343"/>
              <a:gd name="connsiteX1-129" fmla="*/ 6741268 w 13239345"/>
              <a:gd name="connsiteY1-130" fmla="*/ 1643974 h 1809343"/>
              <a:gd name="connsiteX2-131" fmla="*/ 12169303 w 13239345"/>
              <a:gd name="connsiteY2-132" fmla="*/ 0 h 1809343"/>
              <a:gd name="connsiteX3-133" fmla="*/ 13239345 w 13239345"/>
              <a:gd name="connsiteY3-134" fmla="*/ 214007 h 1809343"/>
              <a:gd name="connsiteX4-135" fmla="*/ 6750996 w 13239345"/>
              <a:gd name="connsiteY4-136" fmla="*/ 1809343 h 1809343"/>
              <a:gd name="connsiteX5-137" fmla="*/ 0 w 13239345"/>
              <a:gd name="connsiteY5-138" fmla="*/ 165369 h 1809343"/>
              <a:gd name="connsiteX6-139" fmla="*/ 1342417 w 13239345"/>
              <a:gd name="connsiteY6-140" fmla="*/ 29182 h 1809343"/>
              <a:gd name="connsiteX0-141" fmla="*/ 1294792 w 13239345"/>
              <a:gd name="connsiteY0-142" fmla="*/ 607 h 1809343"/>
              <a:gd name="connsiteX1-143" fmla="*/ 6741268 w 13239345"/>
              <a:gd name="connsiteY1-144" fmla="*/ 1643974 h 1809343"/>
              <a:gd name="connsiteX2-145" fmla="*/ 12169303 w 13239345"/>
              <a:gd name="connsiteY2-146" fmla="*/ 0 h 1809343"/>
              <a:gd name="connsiteX3-147" fmla="*/ 13239345 w 13239345"/>
              <a:gd name="connsiteY3-148" fmla="*/ 214007 h 1809343"/>
              <a:gd name="connsiteX4-149" fmla="*/ 6750996 w 13239345"/>
              <a:gd name="connsiteY4-150" fmla="*/ 1809343 h 1809343"/>
              <a:gd name="connsiteX5-151" fmla="*/ 0 w 13239345"/>
              <a:gd name="connsiteY5-152" fmla="*/ 165369 h 1809343"/>
              <a:gd name="connsiteX6-153" fmla="*/ 1294792 w 13239345"/>
              <a:gd name="connsiteY6-154" fmla="*/ 607 h 1809343"/>
              <a:gd name="connsiteX0-155" fmla="*/ 1294792 w 13239345"/>
              <a:gd name="connsiteY0-156" fmla="*/ 607 h 1809343"/>
              <a:gd name="connsiteX1-157" fmla="*/ 6741268 w 13239345"/>
              <a:gd name="connsiteY1-158" fmla="*/ 1643974 h 1809343"/>
              <a:gd name="connsiteX2-159" fmla="*/ 12169303 w 13239345"/>
              <a:gd name="connsiteY2-160" fmla="*/ 0 h 1809343"/>
              <a:gd name="connsiteX3-161" fmla="*/ 13239345 w 13239345"/>
              <a:gd name="connsiteY3-162" fmla="*/ 214007 h 1809343"/>
              <a:gd name="connsiteX4-163" fmla="*/ 6750996 w 13239345"/>
              <a:gd name="connsiteY4-164" fmla="*/ 1809343 h 1809343"/>
              <a:gd name="connsiteX5-165" fmla="*/ 0 w 13239345"/>
              <a:gd name="connsiteY5-166" fmla="*/ 165369 h 1809343"/>
              <a:gd name="connsiteX6-167" fmla="*/ 1294792 w 13239345"/>
              <a:gd name="connsiteY6-168" fmla="*/ 607 h 1809343"/>
              <a:gd name="connsiteX0-169" fmla="*/ 1294792 w 13239345"/>
              <a:gd name="connsiteY0-170" fmla="*/ 607 h 1809343"/>
              <a:gd name="connsiteX1-171" fmla="*/ 6741268 w 13239345"/>
              <a:gd name="connsiteY1-172" fmla="*/ 1643974 h 1809343"/>
              <a:gd name="connsiteX2-173" fmla="*/ 12169303 w 13239345"/>
              <a:gd name="connsiteY2-174" fmla="*/ 0 h 1809343"/>
              <a:gd name="connsiteX3-175" fmla="*/ 13239345 w 13239345"/>
              <a:gd name="connsiteY3-176" fmla="*/ 214007 h 1809343"/>
              <a:gd name="connsiteX4-177" fmla="*/ 6750996 w 13239345"/>
              <a:gd name="connsiteY4-178" fmla="*/ 1809343 h 1809343"/>
              <a:gd name="connsiteX5-179" fmla="*/ 0 w 13239345"/>
              <a:gd name="connsiteY5-180" fmla="*/ 165369 h 1809343"/>
              <a:gd name="connsiteX6-181" fmla="*/ 1294792 w 13239345"/>
              <a:gd name="connsiteY6-182" fmla="*/ 607 h 1809343"/>
              <a:gd name="connsiteX0-183" fmla="*/ 1294792 w 13239345"/>
              <a:gd name="connsiteY0-184" fmla="*/ 607 h 1809343"/>
              <a:gd name="connsiteX1-185" fmla="*/ 6741268 w 13239345"/>
              <a:gd name="connsiteY1-186" fmla="*/ 1643974 h 1809343"/>
              <a:gd name="connsiteX2-187" fmla="*/ 12169303 w 13239345"/>
              <a:gd name="connsiteY2-188" fmla="*/ 0 h 1809343"/>
              <a:gd name="connsiteX3-189" fmla="*/ 13239345 w 13239345"/>
              <a:gd name="connsiteY3-190" fmla="*/ 214007 h 1809343"/>
              <a:gd name="connsiteX4-191" fmla="*/ 6750996 w 13239345"/>
              <a:gd name="connsiteY4-192" fmla="*/ 1809343 h 1809343"/>
              <a:gd name="connsiteX5-193" fmla="*/ 0 w 13239345"/>
              <a:gd name="connsiteY5-194" fmla="*/ 165369 h 1809343"/>
              <a:gd name="connsiteX6-195" fmla="*/ 1294792 w 13239345"/>
              <a:gd name="connsiteY6-196" fmla="*/ 607 h 1809343"/>
              <a:gd name="connsiteX0-197" fmla="*/ 1294792 w 13239345"/>
              <a:gd name="connsiteY0-198" fmla="*/ 607 h 1809343"/>
              <a:gd name="connsiteX1-199" fmla="*/ 6741268 w 13239345"/>
              <a:gd name="connsiteY1-200" fmla="*/ 1643974 h 1809343"/>
              <a:gd name="connsiteX2-201" fmla="*/ 12169303 w 13239345"/>
              <a:gd name="connsiteY2-202" fmla="*/ 0 h 1809343"/>
              <a:gd name="connsiteX3-203" fmla="*/ 13239345 w 13239345"/>
              <a:gd name="connsiteY3-204" fmla="*/ 214007 h 1809343"/>
              <a:gd name="connsiteX4-205" fmla="*/ 6750996 w 13239345"/>
              <a:gd name="connsiteY4-206" fmla="*/ 1809343 h 1809343"/>
              <a:gd name="connsiteX5-207" fmla="*/ 0 w 13239345"/>
              <a:gd name="connsiteY5-208" fmla="*/ 165369 h 1809343"/>
              <a:gd name="connsiteX6-209" fmla="*/ 1294792 w 13239345"/>
              <a:gd name="connsiteY6-210" fmla="*/ 607 h 1809343"/>
              <a:gd name="connsiteX0-211" fmla="*/ 1294792 w 13239345"/>
              <a:gd name="connsiteY0-212" fmla="*/ 607 h 1809343"/>
              <a:gd name="connsiteX1-213" fmla="*/ 6741268 w 13239345"/>
              <a:gd name="connsiteY1-214" fmla="*/ 1643974 h 1809343"/>
              <a:gd name="connsiteX2-215" fmla="*/ 12169303 w 13239345"/>
              <a:gd name="connsiteY2-216" fmla="*/ 0 h 1809343"/>
              <a:gd name="connsiteX3-217" fmla="*/ 13239345 w 13239345"/>
              <a:gd name="connsiteY3-218" fmla="*/ 214007 h 1809343"/>
              <a:gd name="connsiteX4-219" fmla="*/ 6750996 w 13239345"/>
              <a:gd name="connsiteY4-220" fmla="*/ 1809343 h 1809343"/>
              <a:gd name="connsiteX5-221" fmla="*/ 0 w 13239345"/>
              <a:gd name="connsiteY5-222" fmla="*/ 165369 h 1809343"/>
              <a:gd name="connsiteX6-223" fmla="*/ 1294792 w 13239345"/>
              <a:gd name="connsiteY6-224" fmla="*/ 607 h 1809343"/>
              <a:gd name="connsiteX0-225" fmla="*/ 1294792 w 13239345"/>
              <a:gd name="connsiteY0-226" fmla="*/ 607 h 1809343"/>
              <a:gd name="connsiteX1-227" fmla="*/ 6741268 w 13239345"/>
              <a:gd name="connsiteY1-228" fmla="*/ 1643974 h 1809343"/>
              <a:gd name="connsiteX2-229" fmla="*/ 12169303 w 13239345"/>
              <a:gd name="connsiteY2-230" fmla="*/ 0 h 1809343"/>
              <a:gd name="connsiteX3-231" fmla="*/ 13239345 w 13239345"/>
              <a:gd name="connsiteY3-232" fmla="*/ 214007 h 1809343"/>
              <a:gd name="connsiteX4-233" fmla="*/ 6750996 w 13239345"/>
              <a:gd name="connsiteY4-234" fmla="*/ 1809343 h 1809343"/>
              <a:gd name="connsiteX5-235" fmla="*/ 0 w 13239345"/>
              <a:gd name="connsiteY5-236" fmla="*/ 165369 h 1809343"/>
              <a:gd name="connsiteX6-237" fmla="*/ 1294792 w 13239345"/>
              <a:gd name="connsiteY6-238" fmla="*/ 607 h 1809343"/>
              <a:gd name="connsiteX0-239" fmla="*/ 1294792 w 13239345"/>
              <a:gd name="connsiteY0-240" fmla="*/ 607 h 1809343"/>
              <a:gd name="connsiteX1-241" fmla="*/ 6741268 w 13239345"/>
              <a:gd name="connsiteY1-242" fmla="*/ 1643974 h 1809343"/>
              <a:gd name="connsiteX2-243" fmla="*/ 12169303 w 13239345"/>
              <a:gd name="connsiteY2-244" fmla="*/ 0 h 1809343"/>
              <a:gd name="connsiteX3-245" fmla="*/ 13239345 w 13239345"/>
              <a:gd name="connsiteY3-246" fmla="*/ 214007 h 1809343"/>
              <a:gd name="connsiteX4-247" fmla="*/ 6750996 w 13239345"/>
              <a:gd name="connsiteY4-248" fmla="*/ 1809343 h 1809343"/>
              <a:gd name="connsiteX5-249" fmla="*/ 0 w 13239345"/>
              <a:gd name="connsiteY5-250" fmla="*/ 165369 h 1809343"/>
              <a:gd name="connsiteX6-251" fmla="*/ 1294792 w 13239345"/>
              <a:gd name="connsiteY6-252" fmla="*/ 607 h 1809343"/>
              <a:gd name="connsiteX0-253" fmla="*/ 1294792 w 13239345"/>
              <a:gd name="connsiteY0-254" fmla="*/ 607 h 1809343"/>
              <a:gd name="connsiteX1-255" fmla="*/ 6741268 w 13239345"/>
              <a:gd name="connsiteY1-256" fmla="*/ 1643974 h 1809343"/>
              <a:gd name="connsiteX2-257" fmla="*/ 12169303 w 13239345"/>
              <a:gd name="connsiteY2-258" fmla="*/ 0 h 1809343"/>
              <a:gd name="connsiteX3-259" fmla="*/ 13239345 w 13239345"/>
              <a:gd name="connsiteY3-260" fmla="*/ 214007 h 1809343"/>
              <a:gd name="connsiteX4-261" fmla="*/ 6750996 w 13239345"/>
              <a:gd name="connsiteY4-262" fmla="*/ 1809343 h 1809343"/>
              <a:gd name="connsiteX5-263" fmla="*/ 0 w 13239345"/>
              <a:gd name="connsiteY5-264" fmla="*/ 165369 h 1809343"/>
              <a:gd name="connsiteX6-265" fmla="*/ 1294792 w 13239345"/>
              <a:gd name="connsiteY6-266" fmla="*/ 607 h 1809343"/>
              <a:gd name="connsiteX0-267" fmla="*/ 1294792 w 13239345"/>
              <a:gd name="connsiteY0-268" fmla="*/ 607 h 1809343"/>
              <a:gd name="connsiteX1-269" fmla="*/ 6741268 w 13239345"/>
              <a:gd name="connsiteY1-270" fmla="*/ 1643974 h 1809343"/>
              <a:gd name="connsiteX2-271" fmla="*/ 12169303 w 13239345"/>
              <a:gd name="connsiteY2-272" fmla="*/ 0 h 1809343"/>
              <a:gd name="connsiteX3-273" fmla="*/ 13239345 w 13239345"/>
              <a:gd name="connsiteY3-274" fmla="*/ 214007 h 1809343"/>
              <a:gd name="connsiteX4-275" fmla="*/ 6750996 w 13239345"/>
              <a:gd name="connsiteY4-276" fmla="*/ 1809343 h 1809343"/>
              <a:gd name="connsiteX5-277" fmla="*/ 0 w 13239345"/>
              <a:gd name="connsiteY5-278" fmla="*/ 165369 h 1809343"/>
              <a:gd name="connsiteX6-279" fmla="*/ 1294792 w 13239345"/>
              <a:gd name="connsiteY6-280" fmla="*/ 607 h 1809343"/>
              <a:gd name="connsiteX0-281" fmla="*/ 1294792 w 13239345"/>
              <a:gd name="connsiteY0-282" fmla="*/ 607 h 1809343"/>
              <a:gd name="connsiteX1-283" fmla="*/ 6741268 w 13239345"/>
              <a:gd name="connsiteY1-284" fmla="*/ 1643974 h 1809343"/>
              <a:gd name="connsiteX2-285" fmla="*/ 12169303 w 13239345"/>
              <a:gd name="connsiteY2-286" fmla="*/ 0 h 1809343"/>
              <a:gd name="connsiteX3-287" fmla="*/ 13239345 w 13239345"/>
              <a:gd name="connsiteY3-288" fmla="*/ 214007 h 1809343"/>
              <a:gd name="connsiteX4-289" fmla="*/ 6750996 w 13239345"/>
              <a:gd name="connsiteY4-290" fmla="*/ 1809343 h 1809343"/>
              <a:gd name="connsiteX5-291" fmla="*/ 0 w 13239345"/>
              <a:gd name="connsiteY5-292" fmla="*/ 165369 h 1809343"/>
              <a:gd name="connsiteX6-293" fmla="*/ 1294792 w 13239345"/>
              <a:gd name="connsiteY6-294" fmla="*/ 607 h 1809343"/>
              <a:gd name="connsiteX0-295" fmla="*/ 1294792 w 12651516"/>
              <a:gd name="connsiteY0-296" fmla="*/ 607 h 1809343"/>
              <a:gd name="connsiteX1-297" fmla="*/ 6741268 w 12651516"/>
              <a:gd name="connsiteY1-298" fmla="*/ 1643974 h 1809343"/>
              <a:gd name="connsiteX2-299" fmla="*/ 12169303 w 12651516"/>
              <a:gd name="connsiteY2-300" fmla="*/ 0 h 1809343"/>
              <a:gd name="connsiteX3-301" fmla="*/ 12651516 w 12651516"/>
              <a:gd name="connsiteY3-302" fmla="*/ 83379 h 1809343"/>
              <a:gd name="connsiteX4-303" fmla="*/ 6750996 w 12651516"/>
              <a:gd name="connsiteY4-304" fmla="*/ 1809343 h 1809343"/>
              <a:gd name="connsiteX5-305" fmla="*/ 0 w 12651516"/>
              <a:gd name="connsiteY5-306" fmla="*/ 165369 h 1809343"/>
              <a:gd name="connsiteX6-307" fmla="*/ 1294792 w 12651516"/>
              <a:gd name="connsiteY6-308" fmla="*/ 607 h 1809343"/>
              <a:gd name="connsiteX0-309" fmla="*/ 1294792 w 12564431"/>
              <a:gd name="connsiteY0-310" fmla="*/ 607 h 1809343"/>
              <a:gd name="connsiteX1-311" fmla="*/ 6741268 w 12564431"/>
              <a:gd name="connsiteY1-312" fmla="*/ 1643974 h 1809343"/>
              <a:gd name="connsiteX2-313" fmla="*/ 12169303 w 12564431"/>
              <a:gd name="connsiteY2-314" fmla="*/ 0 h 1809343"/>
              <a:gd name="connsiteX3-315" fmla="*/ 12564431 w 12564431"/>
              <a:gd name="connsiteY3-316" fmla="*/ 83379 h 1809343"/>
              <a:gd name="connsiteX4-317" fmla="*/ 6750996 w 12564431"/>
              <a:gd name="connsiteY4-318" fmla="*/ 1809343 h 1809343"/>
              <a:gd name="connsiteX5-319" fmla="*/ 0 w 12564431"/>
              <a:gd name="connsiteY5-320" fmla="*/ 165369 h 1809343"/>
              <a:gd name="connsiteX6-321" fmla="*/ 1294792 w 12564431"/>
              <a:gd name="connsiteY6-322" fmla="*/ 607 h 1809343"/>
              <a:gd name="connsiteX0-323" fmla="*/ 423935 w 11693574"/>
              <a:gd name="connsiteY0-324" fmla="*/ 607 h 1809343"/>
              <a:gd name="connsiteX1-325" fmla="*/ 5870411 w 11693574"/>
              <a:gd name="connsiteY1-326" fmla="*/ 1643974 h 1809343"/>
              <a:gd name="connsiteX2-327" fmla="*/ 11298446 w 11693574"/>
              <a:gd name="connsiteY2-328" fmla="*/ 0 h 1809343"/>
              <a:gd name="connsiteX3-329" fmla="*/ 11693574 w 11693574"/>
              <a:gd name="connsiteY3-330" fmla="*/ 83379 h 1809343"/>
              <a:gd name="connsiteX4-331" fmla="*/ 5880139 w 11693574"/>
              <a:gd name="connsiteY4-332" fmla="*/ 1809343 h 1809343"/>
              <a:gd name="connsiteX5-333" fmla="*/ 0 w 11693574"/>
              <a:gd name="connsiteY5-334" fmla="*/ 45626 h 1809343"/>
              <a:gd name="connsiteX6-335" fmla="*/ 423935 w 11693574"/>
              <a:gd name="connsiteY6-336" fmla="*/ 607 h 1809343"/>
              <a:gd name="connsiteX0-337" fmla="*/ 423935 w 11693574"/>
              <a:gd name="connsiteY0-338" fmla="*/ 607 h 1733143"/>
              <a:gd name="connsiteX1-339" fmla="*/ 5870411 w 11693574"/>
              <a:gd name="connsiteY1-340" fmla="*/ 1643974 h 1733143"/>
              <a:gd name="connsiteX2-341" fmla="*/ 11298446 w 11693574"/>
              <a:gd name="connsiteY2-342" fmla="*/ 0 h 1733143"/>
              <a:gd name="connsiteX3-343" fmla="*/ 11693574 w 11693574"/>
              <a:gd name="connsiteY3-344" fmla="*/ 83379 h 1733143"/>
              <a:gd name="connsiteX4-345" fmla="*/ 5880139 w 11693574"/>
              <a:gd name="connsiteY4-346" fmla="*/ 1733143 h 1733143"/>
              <a:gd name="connsiteX5-347" fmla="*/ 0 w 11693574"/>
              <a:gd name="connsiteY5-348" fmla="*/ 45626 h 1733143"/>
              <a:gd name="connsiteX6-349" fmla="*/ 423935 w 11693574"/>
              <a:gd name="connsiteY6-350" fmla="*/ 607 h 1733143"/>
              <a:gd name="connsiteX0-351" fmla="*/ 423935 w 11709902"/>
              <a:gd name="connsiteY0-352" fmla="*/ 607 h 1733143"/>
              <a:gd name="connsiteX1-353" fmla="*/ 5870411 w 11709902"/>
              <a:gd name="connsiteY1-354" fmla="*/ 1643974 h 1733143"/>
              <a:gd name="connsiteX2-355" fmla="*/ 11298446 w 11709902"/>
              <a:gd name="connsiteY2-356" fmla="*/ 0 h 1733143"/>
              <a:gd name="connsiteX3-357" fmla="*/ 11709902 w 11709902"/>
              <a:gd name="connsiteY3-358" fmla="*/ 83379 h 1733143"/>
              <a:gd name="connsiteX4-359" fmla="*/ 5880139 w 11709902"/>
              <a:gd name="connsiteY4-360" fmla="*/ 1733143 h 1733143"/>
              <a:gd name="connsiteX5-361" fmla="*/ 0 w 11709902"/>
              <a:gd name="connsiteY5-362" fmla="*/ 45626 h 1733143"/>
              <a:gd name="connsiteX6-363" fmla="*/ 423935 w 11709902"/>
              <a:gd name="connsiteY6-364" fmla="*/ 607 h 1733143"/>
              <a:gd name="connsiteX0-365" fmla="*/ 423935 w 11571109"/>
              <a:gd name="connsiteY0-366" fmla="*/ 607 h 1733143"/>
              <a:gd name="connsiteX1-367" fmla="*/ 5870411 w 11571109"/>
              <a:gd name="connsiteY1-368" fmla="*/ 1643974 h 1733143"/>
              <a:gd name="connsiteX2-369" fmla="*/ 11298446 w 11571109"/>
              <a:gd name="connsiteY2-370" fmla="*/ 0 h 1733143"/>
              <a:gd name="connsiteX3-371" fmla="*/ 11571109 w 11571109"/>
              <a:gd name="connsiteY3-372" fmla="*/ 116036 h 1733143"/>
              <a:gd name="connsiteX4-373" fmla="*/ 5880139 w 11571109"/>
              <a:gd name="connsiteY4-374" fmla="*/ 1733143 h 1733143"/>
              <a:gd name="connsiteX5-375" fmla="*/ 0 w 11571109"/>
              <a:gd name="connsiteY5-376" fmla="*/ 45626 h 1733143"/>
              <a:gd name="connsiteX6-377" fmla="*/ 423935 w 11571109"/>
              <a:gd name="connsiteY6-378" fmla="*/ 607 h 1733143"/>
              <a:gd name="connsiteX0-379" fmla="*/ 423935 w 11579274"/>
              <a:gd name="connsiteY0-380" fmla="*/ 607 h 1733143"/>
              <a:gd name="connsiteX1-381" fmla="*/ 5870411 w 11579274"/>
              <a:gd name="connsiteY1-382" fmla="*/ 1643974 h 1733143"/>
              <a:gd name="connsiteX2-383" fmla="*/ 11298446 w 11579274"/>
              <a:gd name="connsiteY2-384" fmla="*/ 0 h 1733143"/>
              <a:gd name="connsiteX3-385" fmla="*/ 11579274 w 11579274"/>
              <a:gd name="connsiteY3-386" fmla="*/ 116036 h 1733143"/>
              <a:gd name="connsiteX4-387" fmla="*/ 5880139 w 11579274"/>
              <a:gd name="connsiteY4-388" fmla="*/ 1733143 h 1733143"/>
              <a:gd name="connsiteX5-389" fmla="*/ 0 w 11579274"/>
              <a:gd name="connsiteY5-390" fmla="*/ 45626 h 1733143"/>
              <a:gd name="connsiteX6-391" fmla="*/ 423935 w 11579274"/>
              <a:gd name="connsiteY6-392" fmla="*/ 607 h 1733143"/>
              <a:gd name="connsiteX0-393" fmla="*/ 423935 w 11579274"/>
              <a:gd name="connsiteY0-394" fmla="*/ 0 h 1732536"/>
              <a:gd name="connsiteX1-395" fmla="*/ 5870411 w 11579274"/>
              <a:gd name="connsiteY1-396" fmla="*/ 1643367 h 1732536"/>
              <a:gd name="connsiteX2-397" fmla="*/ 11233132 w 11579274"/>
              <a:gd name="connsiteY2-398" fmla="*/ 48379 h 1732536"/>
              <a:gd name="connsiteX3-399" fmla="*/ 11579274 w 11579274"/>
              <a:gd name="connsiteY3-400" fmla="*/ 115429 h 1732536"/>
              <a:gd name="connsiteX4-401" fmla="*/ 5880139 w 11579274"/>
              <a:gd name="connsiteY4-402" fmla="*/ 1732536 h 1732536"/>
              <a:gd name="connsiteX5-403" fmla="*/ 0 w 11579274"/>
              <a:gd name="connsiteY5-404" fmla="*/ 45019 h 1732536"/>
              <a:gd name="connsiteX6-405" fmla="*/ 423935 w 11579274"/>
              <a:gd name="connsiteY6-406" fmla="*/ 0 h 1732536"/>
              <a:gd name="connsiteX0-407" fmla="*/ 423935 w 11579274"/>
              <a:gd name="connsiteY0-408" fmla="*/ 0 h 1732536"/>
              <a:gd name="connsiteX1-409" fmla="*/ 5870411 w 11579274"/>
              <a:gd name="connsiteY1-410" fmla="*/ 1643367 h 1732536"/>
              <a:gd name="connsiteX2-411" fmla="*/ 11241297 w 11579274"/>
              <a:gd name="connsiteY2-412" fmla="*/ 32050 h 1732536"/>
              <a:gd name="connsiteX3-413" fmla="*/ 11579274 w 11579274"/>
              <a:gd name="connsiteY3-414" fmla="*/ 115429 h 1732536"/>
              <a:gd name="connsiteX4-415" fmla="*/ 5880139 w 11579274"/>
              <a:gd name="connsiteY4-416" fmla="*/ 1732536 h 1732536"/>
              <a:gd name="connsiteX5-417" fmla="*/ 0 w 11579274"/>
              <a:gd name="connsiteY5-418" fmla="*/ 45019 h 1732536"/>
              <a:gd name="connsiteX6-419" fmla="*/ 423935 w 11579274"/>
              <a:gd name="connsiteY6-420" fmla="*/ 0 h 1732536"/>
              <a:gd name="connsiteX0-421" fmla="*/ 423935 w 11579274"/>
              <a:gd name="connsiteY0-422" fmla="*/ 0 h 1732536"/>
              <a:gd name="connsiteX1-423" fmla="*/ 5870411 w 11579274"/>
              <a:gd name="connsiteY1-424" fmla="*/ 1643367 h 1732536"/>
              <a:gd name="connsiteX2-425" fmla="*/ 11241297 w 11579274"/>
              <a:gd name="connsiteY2-426" fmla="*/ 32050 h 1732536"/>
              <a:gd name="connsiteX3-427" fmla="*/ 11579274 w 11579274"/>
              <a:gd name="connsiteY3-428" fmla="*/ 115429 h 1732536"/>
              <a:gd name="connsiteX4-429" fmla="*/ 5880139 w 11579274"/>
              <a:gd name="connsiteY4-430" fmla="*/ 1732536 h 1732536"/>
              <a:gd name="connsiteX5-431" fmla="*/ 0 w 11579274"/>
              <a:gd name="connsiteY5-432" fmla="*/ 45019 h 1732536"/>
              <a:gd name="connsiteX6-433" fmla="*/ 423935 w 11579274"/>
              <a:gd name="connsiteY6-434" fmla="*/ 0 h 1732536"/>
              <a:gd name="connsiteX0-435" fmla="*/ 423935 w 11579274"/>
              <a:gd name="connsiteY0-436" fmla="*/ 0 h 1732536"/>
              <a:gd name="connsiteX1-437" fmla="*/ 5870411 w 11579274"/>
              <a:gd name="connsiteY1-438" fmla="*/ 1643367 h 1732536"/>
              <a:gd name="connsiteX2-439" fmla="*/ 11224968 w 11579274"/>
              <a:gd name="connsiteY2-440" fmla="*/ 48379 h 1732536"/>
              <a:gd name="connsiteX3-441" fmla="*/ 11579274 w 11579274"/>
              <a:gd name="connsiteY3-442" fmla="*/ 115429 h 1732536"/>
              <a:gd name="connsiteX4-443" fmla="*/ 5880139 w 11579274"/>
              <a:gd name="connsiteY4-444" fmla="*/ 1732536 h 1732536"/>
              <a:gd name="connsiteX5-445" fmla="*/ 0 w 11579274"/>
              <a:gd name="connsiteY5-446" fmla="*/ 45019 h 1732536"/>
              <a:gd name="connsiteX6-447" fmla="*/ 423935 w 11579274"/>
              <a:gd name="connsiteY6-448" fmla="*/ 0 h 1732536"/>
              <a:gd name="connsiteX0-449" fmla="*/ 219828 w 11375167"/>
              <a:gd name="connsiteY0-450" fmla="*/ 0 h 1732536"/>
              <a:gd name="connsiteX1-451" fmla="*/ 5666304 w 11375167"/>
              <a:gd name="connsiteY1-452" fmla="*/ 1643367 h 1732536"/>
              <a:gd name="connsiteX2-453" fmla="*/ 11020861 w 11375167"/>
              <a:gd name="connsiteY2-454" fmla="*/ 48379 h 1732536"/>
              <a:gd name="connsiteX3-455" fmla="*/ 11375167 w 11375167"/>
              <a:gd name="connsiteY3-456" fmla="*/ 115429 h 1732536"/>
              <a:gd name="connsiteX4-457" fmla="*/ 5676032 w 11375167"/>
              <a:gd name="connsiteY4-458" fmla="*/ 1732536 h 1732536"/>
              <a:gd name="connsiteX5-459" fmla="*/ 0 w 11375167"/>
              <a:gd name="connsiteY5-460" fmla="*/ 77676 h 1732536"/>
              <a:gd name="connsiteX6-461" fmla="*/ 219828 w 11375167"/>
              <a:gd name="connsiteY6-462" fmla="*/ 0 h 1732536"/>
              <a:gd name="connsiteX0-463" fmla="*/ 293307 w 11375167"/>
              <a:gd name="connsiteY0-464" fmla="*/ 0 h 1708044"/>
              <a:gd name="connsiteX1-465" fmla="*/ 5666304 w 11375167"/>
              <a:gd name="connsiteY1-466" fmla="*/ 1618875 h 1708044"/>
              <a:gd name="connsiteX2-467" fmla="*/ 11020861 w 11375167"/>
              <a:gd name="connsiteY2-468" fmla="*/ 23887 h 1708044"/>
              <a:gd name="connsiteX3-469" fmla="*/ 11375167 w 11375167"/>
              <a:gd name="connsiteY3-470" fmla="*/ 90937 h 1708044"/>
              <a:gd name="connsiteX4-471" fmla="*/ 5676032 w 11375167"/>
              <a:gd name="connsiteY4-472" fmla="*/ 1708044 h 1708044"/>
              <a:gd name="connsiteX5-473" fmla="*/ 0 w 11375167"/>
              <a:gd name="connsiteY5-474" fmla="*/ 53184 h 1708044"/>
              <a:gd name="connsiteX6-475" fmla="*/ 293307 w 11375167"/>
              <a:gd name="connsiteY6-476" fmla="*/ 0 h 1708044"/>
              <a:gd name="connsiteX0-477" fmla="*/ 317800 w 11375167"/>
              <a:gd name="connsiteY0-478" fmla="*/ 606 h 1684157"/>
              <a:gd name="connsiteX1-479" fmla="*/ 5666304 w 11375167"/>
              <a:gd name="connsiteY1-480" fmla="*/ 1594988 h 1684157"/>
              <a:gd name="connsiteX2-481" fmla="*/ 11020861 w 11375167"/>
              <a:gd name="connsiteY2-482" fmla="*/ 0 h 1684157"/>
              <a:gd name="connsiteX3-483" fmla="*/ 11375167 w 11375167"/>
              <a:gd name="connsiteY3-484" fmla="*/ 67050 h 1684157"/>
              <a:gd name="connsiteX4-485" fmla="*/ 5676032 w 11375167"/>
              <a:gd name="connsiteY4-486" fmla="*/ 1684157 h 1684157"/>
              <a:gd name="connsiteX5-487" fmla="*/ 0 w 11375167"/>
              <a:gd name="connsiteY5-488" fmla="*/ 29297 h 1684157"/>
              <a:gd name="connsiteX6-489" fmla="*/ 317800 w 11375167"/>
              <a:gd name="connsiteY6-490" fmla="*/ 606 h 1684157"/>
              <a:gd name="connsiteX0-491" fmla="*/ 285142 w 11342509"/>
              <a:gd name="connsiteY0-492" fmla="*/ 606 h 1684157"/>
              <a:gd name="connsiteX1-493" fmla="*/ 5633646 w 11342509"/>
              <a:gd name="connsiteY1-494" fmla="*/ 1594988 h 1684157"/>
              <a:gd name="connsiteX2-495" fmla="*/ 10988203 w 11342509"/>
              <a:gd name="connsiteY2-496" fmla="*/ 0 h 1684157"/>
              <a:gd name="connsiteX3-497" fmla="*/ 11342509 w 11342509"/>
              <a:gd name="connsiteY3-498" fmla="*/ 67050 h 1684157"/>
              <a:gd name="connsiteX4-499" fmla="*/ 5643374 w 11342509"/>
              <a:gd name="connsiteY4-500" fmla="*/ 1684157 h 1684157"/>
              <a:gd name="connsiteX5-501" fmla="*/ 0 w 11342509"/>
              <a:gd name="connsiteY5-502" fmla="*/ 29297 h 1684157"/>
              <a:gd name="connsiteX6-503" fmla="*/ 285142 w 11342509"/>
              <a:gd name="connsiteY6-504" fmla="*/ 606 h 1684157"/>
              <a:gd name="connsiteX0-505" fmla="*/ 276977 w 11342509"/>
              <a:gd name="connsiteY0-506" fmla="*/ 0 h 1691715"/>
              <a:gd name="connsiteX1-507" fmla="*/ 5633646 w 11342509"/>
              <a:gd name="connsiteY1-508" fmla="*/ 1602546 h 1691715"/>
              <a:gd name="connsiteX2-509" fmla="*/ 10988203 w 11342509"/>
              <a:gd name="connsiteY2-510" fmla="*/ 7558 h 1691715"/>
              <a:gd name="connsiteX3-511" fmla="*/ 11342509 w 11342509"/>
              <a:gd name="connsiteY3-512" fmla="*/ 74608 h 1691715"/>
              <a:gd name="connsiteX4-513" fmla="*/ 5643374 w 11342509"/>
              <a:gd name="connsiteY4-514" fmla="*/ 1691715 h 1691715"/>
              <a:gd name="connsiteX5-515" fmla="*/ 0 w 11342509"/>
              <a:gd name="connsiteY5-516" fmla="*/ 36855 h 1691715"/>
              <a:gd name="connsiteX6-517" fmla="*/ 276977 w 11342509"/>
              <a:gd name="connsiteY6-518" fmla="*/ 0 h 1691715"/>
              <a:gd name="connsiteX0-519" fmla="*/ 276977 w 11342509"/>
              <a:gd name="connsiteY0-520" fmla="*/ 0 h 1691715"/>
              <a:gd name="connsiteX1-521" fmla="*/ 5633646 w 11342509"/>
              <a:gd name="connsiteY1-522" fmla="*/ 1602546 h 1691715"/>
              <a:gd name="connsiteX2-523" fmla="*/ 11018020 w 11342509"/>
              <a:gd name="connsiteY2-524" fmla="*/ 17498 h 1691715"/>
              <a:gd name="connsiteX3-525" fmla="*/ 11342509 w 11342509"/>
              <a:gd name="connsiteY3-526" fmla="*/ 74608 h 1691715"/>
              <a:gd name="connsiteX4-527" fmla="*/ 5643374 w 11342509"/>
              <a:gd name="connsiteY4-528" fmla="*/ 1691715 h 1691715"/>
              <a:gd name="connsiteX5-529" fmla="*/ 0 w 11342509"/>
              <a:gd name="connsiteY5-530" fmla="*/ 36855 h 1691715"/>
              <a:gd name="connsiteX6-531" fmla="*/ 276977 w 11342509"/>
              <a:gd name="connsiteY6-532" fmla="*/ 0 h 1691715"/>
              <a:gd name="connsiteX0-533" fmla="*/ 276977 w 11342509"/>
              <a:gd name="connsiteY0-534" fmla="*/ 0 h 1691715"/>
              <a:gd name="connsiteX1-535" fmla="*/ 5633646 w 11342509"/>
              <a:gd name="connsiteY1-536" fmla="*/ 1602546 h 1691715"/>
              <a:gd name="connsiteX2-537" fmla="*/ 11018020 w 11342509"/>
              <a:gd name="connsiteY2-538" fmla="*/ 17498 h 1691715"/>
              <a:gd name="connsiteX3-539" fmla="*/ 11342509 w 11342509"/>
              <a:gd name="connsiteY3-540" fmla="*/ 74608 h 1691715"/>
              <a:gd name="connsiteX4-541" fmla="*/ 5643374 w 11342509"/>
              <a:gd name="connsiteY4-542" fmla="*/ 1691715 h 1691715"/>
              <a:gd name="connsiteX5-543" fmla="*/ 0 w 11342509"/>
              <a:gd name="connsiteY5-544" fmla="*/ 36855 h 1691715"/>
              <a:gd name="connsiteX6-545" fmla="*/ 276977 w 11342509"/>
              <a:gd name="connsiteY6-546" fmla="*/ 0 h 1691715"/>
              <a:gd name="connsiteX0-547" fmla="*/ 276977 w 11342509"/>
              <a:gd name="connsiteY0-548" fmla="*/ 0 h 1691715"/>
              <a:gd name="connsiteX1-549" fmla="*/ 5633646 w 11342509"/>
              <a:gd name="connsiteY1-550" fmla="*/ 1602546 h 1691715"/>
              <a:gd name="connsiteX2-551" fmla="*/ 11047837 w 11342509"/>
              <a:gd name="connsiteY2-552" fmla="*/ 17498 h 1691715"/>
              <a:gd name="connsiteX3-553" fmla="*/ 11342509 w 11342509"/>
              <a:gd name="connsiteY3-554" fmla="*/ 74608 h 1691715"/>
              <a:gd name="connsiteX4-555" fmla="*/ 5643374 w 11342509"/>
              <a:gd name="connsiteY4-556" fmla="*/ 1691715 h 1691715"/>
              <a:gd name="connsiteX5-557" fmla="*/ 0 w 11342509"/>
              <a:gd name="connsiteY5-558" fmla="*/ 36855 h 1691715"/>
              <a:gd name="connsiteX6-559" fmla="*/ 276977 w 11342509"/>
              <a:gd name="connsiteY6-560" fmla="*/ 0 h 1691715"/>
              <a:gd name="connsiteX0-561" fmla="*/ 276977 w 11342509"/>
              <a:gd name="connsiteY0-562" fmla="*/ 0 h 1691715"/>
              <a:gd name="connsiteX1-563" fmla="*/ 5633646 w 11342509"/>
              <a:gd name="connsiteY1-564" fmla="*/ 1602546 h 1691715"/>
              <a:gd name="connsiteX2-565" fmla="*/ 11080494 w 11342509"/>
              <a:gd name="connsiteY2-566" fmla="*/ 17498 h 1691715"/>
              <a:gd name="connsiteX3-567" fmla="*/ 11342509 w 11342509"/>
              <a:gd name="connsiteY3-568" fmla="*/ 74608 h 1691715"/>
              <a:gd name="connsiteX4-569" fmla="*/ 5643374 w 11342509"/>
              <a:gd name="connsiteY4-570" fmla="*/ 1691715 h 1691715"/>
              <a:gd name="connsiteX5-571" fmla="*/ 0 w 11342509"/>
              <a:gd name="connsiteY5-572" fmla="*/ 36855 h 1691715"/>
              <a:gd name="connsiteX6-573" fmla="*/ 276977 w 11342509"/>
              <a:gd name="connsiteY6-574" fmla="*/ 0 h 1691715"/>
              <a:gd name="connsiteX0-575" fmla="*/ 276977 w 11342509"/>
              <a:gd name="connsiteY0-576" fmla="*/ 0 h 1691715"/>
              <a:gd name="connsiteX1-577" fmla="*/ 5633646 w 11342509"/>
              <a:gd name="connsiteY1-578" fmla="*/ 1602546 h 1691715"/>
              <a:gd name="connsiteX2-579" fmla="*/ 11080494 w 11342509"/>
              <a:gd name="connsiteY2-580" fmla="*/ 17498 h 1691715"/>
              <a:gd name="connsiteX3-581" fmla="*/ 11342509 w 11342509"/>
              <a:gd name="connsiteY3-582" fmla="*/ 74608 h 1691715"/>
              <a:gd name="connsiteX4-583" fmla="*/ 5643374 w 11342509"/>
              <a:gd name="connsiteY4-584" fmla="*/ 1691715 h 1691715"/>
              <a:gd name="connsiteX5-585" fmla="*/ 0 w 11342509"/>
              <a:gd name="connsiteY5-586" fmla="*/ 36855 h 1691715"/>
              <a:gd name="connsiteX6-587" fmla="*/ 276977 w 11342509"/>
              <a:gd name="connsiteY6-588" fmla="*/ 0 h 1691715"/>
              <a:gd name="connsiteX0-589" fmla="*/ 276977 w 11342509"/>
              <a:gd name="connsiteY0-590" fmla="*/ 0 h 1691715"/>
              <a:gd name="connsiteX1-591" fmla="*/ 5633646 w 11342509"/>
              <a:gd name="connsiteY1-592" fmla="*/ 1602546 h 1691715"/>
              <a:gd name="connsiteX2-593" fmla="*/ 11080494 w 11342509"/>
              <a:gd name="connsiteY2-594" fmla="*/ 17498 h 1691715"/>
              <a:gd name="connsiteX3-595" fmla="*/ 11342509 w 11342509"/>
              <a:gd name="connsiteY3-596" fmla="*/ 74608 h 1691715"/>
              <a:gd name="connsiteX4-597" fmla="*/ 5643374 w 11342509"/>
              <a:gd name="connsiteY4-598" fmla="*/ 1691715 h 1691715"/>
              <a:gd name="connsiteX5-599" fmla="*/ 0 w 11342509"/>
              <a:gd name="connsiteY5-600" fmla="*/ 36855 h 1691715"/>
              <a:gd name="connsiteX6-601" fmla="*/ 276977 w 11342509"/>
              <a:gd name="connsiteY6-602" fmla="*/ 0 h 1691715"/>
              <a:gd name="connsiteX0-603" fmla="*/ 276977 w 11342509"/>
              <a:gd name="connsiteY0-604" fmla="*/ 0 h 1691715"/>
              <a:gd name="connsiteX1-605" fmla="*/ 5643806 w 11342509"/>
              <a:gd name="connsiteY1-606" fmla="*/ 1602546 h 1691715"/>
              <a:gd name="connsiteX2-607" fmla="*/ 11080494 w 11342509"/>
              <a:gd name="connsiteY2-608" fmla="*/ 17498 h 1691715"/>
              <a:gd name="connsiteX3-609" fmla="*/ 11342509 w 11342509"/>
              <a:gd name="connsiteY3-610" fmla="*/ 74608 h 1691715"/>
              <a:gd name="connsiteX4-611" fmla="*/ 5643374 w 11342509"/>
              <a:gd name="connsiteY4-612" fmla="*/ 1691715 h 1691715"/>
              <a:gd name="connsiteX5-613" fmla="*/ 0 w 11342509"/>
              <a:gd name="connsiteY5-614" fmla="*/ 36855 h 1691715"/>
              <a:gd name="connsiteX6-615" fmla="*/ 276977 w 11342509"/>
              <a:gd name="connsiteY6-616" fmla="*/ 0 h 16917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453730" y="4619682"/>
            <a:ext cx="3284503" cy="72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5631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/>
          <a:srcRect b="7394"/>
          <a:stretch>
            <a:fillRect/>
          </a:stretch>
        </p:blipFill>
        <p:spPr>
          <a:xfrm>
            <a:off x="-3165" y="0"/>
            <a:ext cx="12191980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10" y="1"/>
            <a:ext cx="12191980" cy="6857994"/>
          </a:xfrm>
          <a:prstGeom prst="rect">
            <a:avLst/>
          </a:prstGeom>
          <a:gradFill>
            <a:gsLst>
              <a:gs pos="0">
                <a:schemeClr val="accent1">
                  <a:alpha val="90000"/>
                  <a:lumMod val="85000"/>
                </a:schemeClr>
              </a:gs>
              <a:gs pos="50000">
                <a:schemeClr val="accent1">
                  <a:alpha val="90000"/>
                  <a:lumMod val="85000"/>
                </a:schemeClr>
              </a:gs>
              <a:gs pos="100000">
                <a:schemeClr val="accent1">
                  <a:alpha val="90000"/>
                  <a:lumMod val="8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  <a:buFontTx/>
              <a:buNone/>
            </a:pPr>
            <a:endParaRPr lang="zh-CN" altLang="en-US"/>
          </a:p>
        </p:txBody>
      </p:sp>
      <p:sp>
        <p:nvSpPr>
          <p:cNvPr id="6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1572100" y="3028371"/>
            <a:ext cx="9041450" cy="911074"/>
          </a:xfrm>
        </p:spPr>
        <p:txBody>
          <a:bodyPr/>
          <a:lstStyle>
            <a:lvl1pPr marL="0" indent="0" algn="ctr">
              <a:buFontTx/>
              <a:buNone/>
              <a:defRPr sz="4800" b="1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北京理工大学毕业答辩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3767417" y="1018488"/>
            <a:ext cx="4650816" cy="130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38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83C81B-0BEA-A552-8E7C-6BCB54D29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6B70B1-C387-4A6C-12A8-3670FACD1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B394A3-2F35-ACCC-5FE6-3F3499564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8CF7D2-440C-F5C3-8388-C6E22977A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23078B-7561-84BD-40A9-14C4C337B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2240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9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81566"/>
            <a:ext cx="12192000" cy="3244934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3317875"/>
            <a:ext cx="12192000" cy="3540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66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 bwMode="auto">
          <a:xfrm>
            <a:off x="9790632" y="109143"/>
            <a:ext cx="2286546" cy="2975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224285" y="-494144"/>
            <a:ext cx="3165893" cy="412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06902"/>
      </p:ext>
    </p:extLst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9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0"/>
            <a:ext cx="12192000" cy="5089582"/>
            <a:chOff x="0" y="0"/>
            <a:chExt cx="12192000" cy="5089582"/>
          </a:xfrm>
          <a:solidFill>
            <a:schemeClr val="accent1"/>
          </a:solidFill>
        </p:grpSpPr>
        <p:sp>
          <p:nvSpPr>
            <p:cNvPr id="3" name="等腰三角形 2"/>
            <p:cNvSpPr/>
            <p:nvPr/>
          </p:nvSpPr>
          <p:spPr>
            <a:xfrm flipV="1">
              <a:off x="0" y="4123423"/>
              <a:ext cx="12192000" cy="966159"/>
            </a:xfrm>
            <a:prstGeom prst="triangle">
              <a:avLst/>
            </a:prstGeom>
            <a:grpFill/>
            <a:ln>
              <a:noFill/>
            </a:ln>
            <a:effectLst>
              <a:outerShdw blurRad="76200" dist="12700" dir="5400000" sx="103000" sy="103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0" y="0"/>
              <a:ext cx="12192000" cy="41234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 userDrawn="1"/>
        </p:nvGrpSpPr>
        <p:grpSpPr>
          <a:xfrm>
            <a:off x="1866428" y="1872369"/>
            <a:ext cx="8481919" cy="863927"/>
            <a:chOff x="1797415" y="1328902"/>
            <a:chExt cx="8481919" cy="863927"/>
          </a:xfrm>
        </p:grpSpPr>
        <p:grpSp>
          <p:nvGrpSpPr>
            <p:cNvPr id="6" name="组合 5"/>
            <p:cNvGrpSpPr/>
            <p:nvPr/>
          </p:nvGrpSpPr>
          <p:grpSpPr>
            <a:xfrm>
              <a:off x="6886532" y="1337094"/>
              <a:ext cx="3392802" cy="846135"/>
              <a:chOff x="10340336" y="2247899"/>
              <a:chExt cx="2724438" cy="679451"/>
            </a:xfrm>
          </p:grpSpPr>
          <p:sp>
            <p:nvSpPr>
              <p:cNvPr id="20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22" name="组合 21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solidFill>
                <a:schemeClr val="bg1"/>
              </a:solidFill>
            </p:grpSpPr>
            <p:sp>
              <p:nvSpPr>
                <p:cNvPr id="2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3" name="组合 22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solidFill>
                <a:schemeClr val="bg1"/>
              </a:solidFill>
            </p:grpSpPr>
            <p:sp>
              <p:nvSpPr>
                <p:cNvPr id="24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7" name="组合 6"/>
            <p:cNvGrpSpPr/>
            <p:nvPr/>
          </p:nvGrpSpPr>
          <p:grpSpPr>
            <a:xfrm>
              <a:off x="1797415" y="1328902"/>
              <a:ext cx="3445163" cy="863927"/>
              <a:chOff x="6738929" y="2270918"/>
              <a:chExt cx="2766486" cy="693738"/>
            </a:xfrm>
          </p:grpSpPr>
          <p:grpSp>
            <p:nvGrpSpPr>
              <p:cNvPr id="8" name="组合 7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solidFill>
                <a:schemeClr val="bg1"/>
              </a:solidFill>
            </p:grpSpPr>
            <p:sp>
              <p:nvSpPr>
                <p:cNvPr id="1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solidFill>
                <a:schemeClr val="bg1"/>
              </a:solidFill>
            </p:grpSpPr>
            <p:sp>
              <p:nvSpPr>
                <p:cNvPr id="1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" name="组合 9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solidFill>
                <a:schemeClr val="bg1"/>
              </a:solidFill>
            </p:grpSpPr>
            <p:sp>
              <p:nvSpPr>
                <p:cNvPr id="1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1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9747678"/>
      </p:ext>
    </p:extLst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7"/>
            <a:ext cx="5022689" cy="6857433"/>
          </a:xfrm>
          <a:prstGeom prst="rect">
            <a:avLst/>
          </a:prstGeom>
        </p:spPr>
      </p:pic>
      <p:sp>
        <p:nvSpPr>
          <p:cNvPr id="3" name="矩形 白1"/>
          <p:cNvSpPr/>
          <p:nvPr userDrawn="1"/>
        </p:nvSpPr>
        <p:spPr>
          <a:xfrm rot="5400000">
            <a:off x="-917658" y="918223"/>
            <a:ext cx="6858002" cy="5022690"/>
          </a:xfrm>
          <a:prstGeom prst="rect">
            <a:avLst/>
          </a:prstGeom>
          <a:gradFill flip="none" rotWithShape="1">
            <a:gsLst>
              <a:gs pos="50000">
                <a:schemeClr val="bg1">
                  <a:alpha val="50000"/>
                </a:schemeClr>
              </a:gs>
              <a:gs pos="0">
                <a:schemeClr val="bg1"/>
              </a:gs>
              <a:gs pos="100000">
                <a:srgbClr val="FFFFFF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8689952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2289050"/>
            <a:ext cx="12192001" cy="1968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 t="15558" b="38705"/>
          <a:stretch>
            <a:fillRect/>
          </a:stretch>
        </p:blipFill>
        <p:spPr>
          <a:xfrm>
            <a:off x="1" y="0"/>
            <a:ext cx="12192000" cy="2290219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-1" y="-7884"/>
            <a:ext cx="12192001" cy="229810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024353" y="841210"/>
            <a:ext cx="2143294" cy="599913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>
            <a:off x="-81481" y="2289050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664826"/>
      </p:ext>
    </p:extLst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5723340" y="1294827"/>
            <a:ext cx="74531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723340" y="5613415"/>
            <a:ext cx="74531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4" cstate="print"/>
          <a:srcRect l="49471"/>
          <a:stretch>
            <a:fillRect/>
          </a:stretch>
        </p:blipFill>
        <p:spPr>
          <a:xfrm>
            <a:off x="-34506" y="163259"/>
            <a:ext cx="3298317" cy="653148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4" cstate="print"/>
          <a:srcRect r="49912"/>
          <a:stretch>
            <a:fillRect/>
          </a:stretch>
        </p:blipFill>
        <p:spPr>
          <a:xfrm>
            <a:off x="8928190" y="163258"/>
            <a:ext cx="3269562" cy="653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58318"/>
      </p:ext>
    </p:extLst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3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 rot="16200000">
            <a:off x="-1538864" y="2653429"/>
            <a:ext cx="52296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b="1" spc="5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Contents</a:t>
            </a:r>
            <a:r>
              <a:rPr lang="en-US" altLang="zh-CN" sz="4400" b="1" spc="50" dirty="0">
                <a:solidFill>
                  <a:schemeClr val="accent4"/>
                </a:solidFill>
                <a:latin typeface="+mj-lt"/>
              </a:rPr>
              <a:t>■</a:t>
            </a:r>
            <a:endParaRPr lang="zh-CN" altLang="en-US" sz="4400" b="1" spc="5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116549" y="3752395"/>
            <a:ext cx="738664" cy="224676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600" b="1" spc="600" dirty="0">
                <a:solidFill>
                  <a:schemeClr val="accent1"/>
                </a:solidFill>
              </a:rPr>
              <a:t>结构大纲</a:t>
            </a: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9519824" y="6600901"/>
            <a:ext cx="25234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000" spc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BEIJING</a:t>
            </a:r>
            <a:r>
              <a:rPr lang="en-US" altLang="zh-CN" sz="1000" spc="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INSTITUTE OF TECHNOLOGY</a:t>
            </a:r>
            <a:endParaRPr lang="zh-CN" altLang="en-US" sz="1000" spc="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041148" y="78493"/>
            <a:ext cx="2025400" cy="566914"/>
          </a:xfrm>
          <a:prstGeom prst="rect">
            <a:avLst/>
          </a:prstGeom>
        </p:spPr>
      </p:pic>
      <p:sp>
        <p:nvSpPr>
          <p:cNvPr id="82" name="任意多边形: 形状 59"/>
          <p:cNvSpPr/>
          <p:nvPr userDrawn="1"/>
        </p:nvSpPr>
        <p:spPr>
          <a:xfrm flipH="1">
            <a:off x="-1352550" y="-2"/>
            <a:ext cx="13544548" cy="105727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83" name="图片 82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793498" y="249943"/>
            <a:ext cx="2025400" cy="566914"/>
          </a:xfrm>
          <a:prstGeom prst="rect">
            <a:avLst/>
          </a:prstGeom>
        </p:spPr>
      </p:pic>
      <p:sp>
        <p:nvSpPr>
          <p:cNvPr id="84" name="矩形 83"/>
          <p:cNvSpPr/>
          <p:nvPr userDrawn="1"/>
        </p:nvSpPr>
        <p:spPr>
          <a:xfrm>
            <a:off x="0" y="6188075"/>
            <a:ext cx="12192000" cy="66992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86" name="组合 85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100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102" name="组合 101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10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组合 102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104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7" name="组合 86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88" name="组合 87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9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9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9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91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11685660"/>
      </p:ext>
    </p:extLst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3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/>
          <a:srcRect r="20215"/>
          <a:stretch>
            <a:fillRect/>
          </a:stretch>
        </p:blipFill>
        <p:spPr>
          <a:xfrm>
            <a:off x="6592525" y="0"/>
            <a:ext cx="5609371" cy="6765696"/>
          </a:xfrm>
          <a:prstGeom prst="rect">
            <a:avLst/>
          </a:prstGeom>
        </p:spPr>
      </p:pic>
      <p:sp>
        <p:nvSpPr>
          <p:cNvPr id="63" name="任意多边形: 形状 59"/>
          <p:cNvSpPr/>
          <p:nvPr userDrawn="1"/>
        </p:nvSpPr>
        <p:spPr>
          <a:xfrm flipH="1">
            <a:off x="-1352550" y="-2"/>
            <a:ext cx="13544548" cy="105727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64" name="图片 63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793498" y="249943"/>
            <a:ext cx="2025400" cy="566914"/>
          </a:xfrm>
          <a:prstGeom prst="rect">
            <a:avLst/>
          </a:prstGeom>
        </p:spPr>
      </p:pic>
      <p:sp>
        <p:nvSpPr>
          <p:cNvPr id="65" name="矩形 64"/>
          <p:cNvSpPr/>
          <p:nvPr userDrawn="1"/>
        </p:nvSpPr>
        <p:spPr>
          <a:xfrm>
            <a:off x="0" y="6188075"/>
            <a:ext cx="12192000" cy="66992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67" name="组合 66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81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88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4" name="组合 83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85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8" name="组合 67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69" name="组合 68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79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0" name="组合 69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77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1" name="组合 70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74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72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7601514"/>
      </p:ext>
    </p:extLst>
  </p:cSld>
  <p:clrMapOvr>
    <a:masterClrMapping/>
  </p:clrMapOvr>
  <p:transition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椭圆 88"/>
          <p:cNvSpPr/>
          <p:nvPr userDrawn="1"/>
        </p:nvSpPr>
        <p:spPr>
          <a:xfrm>
            <a:off x="-3816599" y="-1541834"/>
            <a:ext cx="8697505" cy="9941668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8" name="椭圆 87"/>
          <p:cNvSpPr/>
          <p:nvPr userDrawn="1"/>
        </p:nvSpPr>
        <p:spPr>
          <a:xfrm>
            <a:off x="-3999568" y="-1541834"/>
            <a:ext cx="8697505" cy="9941668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87" name="图片 86"/>
          <p:cNvPicPr>
            <a:picLocks noChangeAspect="1"/>
          </p:cNvPicPr>
          <p:nvPr userDrawn="1"/>
        </p:nvPicPr>
        <p:blipFill rotWithShape="1">
          <a:blip r:embed="rId2" cstate="hqprint"/>
          <a:srcRect l="18116" t="7030" r="31559" b="11337"/>
          <a:stretch>
            <a:fillRect/>
          </a:stretch>
        </p:blipFill>
        <p:spPr>
          <a:xfrm>
            <a:off x="-1260196" y="1"/>
            <a:ext cx="5919101" cy="6857999"/>
          </a:xfrm>
          <a:custGeom>
            <a:avLst/>
            <a:gdLst>
              <a:gd name="connsiteX0" fmla="*/ 0 w 5919101"/>
              <a:gd name="connsiteY0" fmla="*/ 0 h 6858000"/>
              <a:gd name="connsiteX1" fmla="*/ 4714485 w 5919101"/>
              <a:gd name="connsiteY1" fmla="*/ 0 h 6858000"/>
              <a:gd name="connsiteX2" fmla="*/ 4786974 w 5919101"/>
              <a:gd name="connsiteY2" fmla="*/ 86723 h 6858000"/>
              <a:gd name="connsiteX3" fmla="*/ 5919101 w 5919101"/>
              <a:gd name="connsiteY3" fmla="*/ 3429000 h 6858000"/>
              <a:gd name="connsiteX4" fmla="*/ 4786974 w 5919101"/>
              <a:gd name="connsiteY4" fmla="*/ 6771277 h 6858000"/>
              <a:gd name="connsiteX5" fmla="*/ 4714485 w 5919101"/>
              <a:gd name="connsiteY5" fmla="*/ 6858000 h 6858000"/>
              <a:gd name="connsiteX6" fmla="*/ 0 w 59191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19101" h="6858000">
                <a:moveTo>
                  <a:pt x="0" y="0"/>
                </a:moveTo>
                <a:lnTo>
                  <a:pt x="4714485" y="0"/>
                </a:lnTo>
                <a:lnTo>
                  <a:pt x="4786974" y="86723"/>
                </a:lnTo>
                <a:cubicBezTo>
                  <a:pt x="5490384" y="969480"/>
                  <a:pt x="5919101" y="2142133"/>
                  <a:pt x="5919101" y="3429000"/>
                </a:cubicBezTo>
                <a:cubicBezTo>
                  <a:pt x="5919101" y="4715867"/>
                  <a:pt x="5490384" y="5888521"/>
                  <a:pt x="4786974" y="6771277"/>
                </a:cubicBezTo>
                <a:lnTo>
                  <a:pt x="47144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6" name="椭圆 85"/>
          <p:cNvSpPr/>
          <p:nvPr userDrawn="1"/>
        </p:nvSpPr>
        <p:spPr>
          <a:xfrm>
            <a:off x="-4038600" y="-1541834"/>
            <a:ext cx="8697505" cy="9941668"/>
          </a:xfrm>
          <a:prstGeom prst="ellipse">
            <a:avLst/>
          </a:prstGeom>
          <a:solidFill>
            <a:schemeClr val="accent1">
              <a:alpha val="88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90" name="图片 8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837818" y="252089"/>
            <a:ext cx="1969223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66885"/>
      </p:ext>
    </p:extLst>
  </p:cSld>
  <p:clrMapOvr>
    <a:masterClrMapping/>
  </p:clrMapOvr>
  <p:transition spd="med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/>
          <a:srcRect r="30571" b="46397"/>
          <a:stretch>
            <a:fillRect/>
          </a:stretch>
        </p:blipFill>
        <p:spPr>
          <a:xfrm>
            <a:off x="9019185" y="4400550"/>
            <a:ext cx="3194586" cy="24693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t="-74" b="12515"/>
          <a:stretch>
            <a:fillRect/>
          </a:stretch>
        </p:blipFill>
        <p:spPr>
          <a:xfrm>
            <a:off x="0" y="0"/>
            <a:ext cx="12191999" cy="440055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4398806"/>
            <a:ext cx="12192001" cy="196858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63500" dir="5400000" algn="t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12192001" cy="440055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9701847" y="142154"/>
            <a:ext cx="2242503" cy="62768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3" cstate="print"/>
          <a:srcRect t="-74" b="12515"/>
          <a:stretch>
            <a:fillRect/>
          </a:stretch>
        </p:blipFill>
        <p:spPr>
          <a:xfrm>
            <a:off x="0" y="0"/>
            <a:ext cx="12191999" cy="4400550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0"/>
            <a:ext cx="12192001" cy="440055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 userDrawn="1"/>
        </p:nvCxnSpPr>
        <p:spPr>
          <a:xfrm>
            <a:off x="-71956" y="4398806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9701847" y="142154"/>
            <a:ext cx="2242503" cy="627682"/>
          </a:xfrm>
          <a:prstGeom prst="rect">
            <a:avLst/>
          </a:prstGeom>
        </p:spPr>
      </p:pic>
      <p:sp>
        <p:nvSpPr>
          <p:cNvPr id="18" name="矩形: 圆角 162"/>
          <p:cNvSpPr/>
          <p:nvPr userDrawn="1"/>
        </p:nvSpPr>
        <p:spPr>
          <a:xfrm>
            <a:off x="1664486" y="3107981"/>
            <a:ext cx="8945408" cy="3014890"/>
          </a:xfrm>
          <a:prstGeom prst="roundRect">
            <a:avLst>
              <a:gd name="adj" fmla="val 3205"/>
            </a:avLst>
          </a:prstGeom>
          <a:solidFill>
            <a:sysClr val="window" lastClr="FFFFFF">
              <a:alpha val="8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矩形: 圆角 163"/>
          <p:cNvSpPr/>
          <p:nvPr userDrawn="1"/>
        </p:nvSpPr>
        <p:spPr>
          <a:xfrm>
            <a:off x="1463942" y="3222979"/>
            <a:ext cx="9346497" cy="2899892"/>
          </a:xfrm>
          <a:prstGeom prst="roundRect">
            <a:avLst>
              <a:gd name="adj" fmla="val 3205"/>
            </a:avLst>
          </a:prstGeom>
          <a:solidFill>
            <a:sysClr val="window" lastClr="FFFFFF">
              <a:alpha val="94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0" name="矩形: 圆角 164"/>
          <p:cNvSpPr/>
          <p:nvPr userDrawn="1"/>
        </p:nvSpPr>
        <p:spPr>
          <a:xfrm>
            <a:off x="1200150" y="3365257"/>
            <a:ext cx="9791700" cy="2757614"/>
          </a:xfrm>
          <a:prstGeom prst="roundRect">
            <a:avLst>
              <a:gd name="adj" fmla="val 3205"/>
            </a:avLst>
          </a:prstGeom>
          <a:gradFill flip="none" rotWithShape="1">
            <a:gsLst>
              <a:gs pos="0">
                <a:sysClr val="window" lastClr="FFFFFF"/>
              </a:gs>
              <a:gs pos="100000">
                <a:srgbClr val="F8F8F8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317500" sx="102000" sy="102000" algn="ctr" rotWithShape="0">
              <a:sysClr val="window" lastClr="FFFFFF">
                <a:lumMod val="75000"/>
                <a:alpha val="40000"/>
              </a:sysClr>
            </a:outerShdw>
          </a:effectLst>
        </p:spPr>
        <p:txBody>
          <a:bodyPr rot="0" spcFirstLastPara="0" vertOverflow="overflow" horzOverflow="overflow" vert="horz" wrap="square" lIns="540000" tIns="72000" rIns="540000" bIns="72000" numCol="1" spcCol="0" rtlCol="0" fromWordArt="0" anchor="ctr" anchorCtr="0" forceAA="0" compatLnSpc="1">
            <a:noAutofit/>
          </a:bodyPr>
          <a:lstStyle/>
          <a:p>
            <a:pPr marL="0" marR="0" lvl="0" indent="4572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51050391"/>
      </p:ext>
    </p:extLst>
  </p:cSld>
  <p:clrMapOvr>
    <a:masterClrMapping/>
  </p:clrMapOvr>
  <p:transition spd="med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6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hqprint"/>
          <a:srcRect l="29063" r="32938"/>
          <a:stretch>
            <a:fillRect/>
          </a:stretch>
        </p:blipFill>
        <p:spPr>
          <a:xfrm>
            <a:off x="0" y="0"/>
            <a:ext cx="3914775" cy="6857999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1"/>
            <a:ext cx="3914775" cy="6857999"/>
          </a:xfrm>
          <a:prstGeom prst="rect">
            <a:avLst/>
          </a:prstGeom>
          <a:solidFill>
            <a:schemeClr val="accent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0" y="0"/>
            <a:ext cx="3914774" cy="6858000"/>
          </a:xfrm>
          <a:prstGeom prst="rect">
            <a:avLst/>
          </a:prstGeom>
          <a:gradFill flip="none" rotWithShape="1">
            <a:gsLst>
              <a:gs pos="25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 userDrawn="1"/>
        </p:nvCxnSpPr>
        <p:spPr>
          <a:xfrm>
            <a:off x="3960456" y="0"/>
            <a:ext cx="0" cy="685800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 userDrawn="1"/>
        </p:nvGrpSpPr>
        <p:grpSpPr>
          <a:xfrm>
            <a:off x="3961505" y="2797003"/>
            <a:ext cx="122686" cy="1263995"/>
            <a:chOff x="4630742" y="2258287"/>
            <a:chExt cx="122686" cy="1263995"/>
          </a:xfrm>
          <a:solidFill>
            <a:schemeClr val="accent4"/>
          </a:solidFill>
        </p:grpSpPr>
        <p:sp>
          <p:nvSpPr>
            <p:cNvPr id="22" name="等腰三角形 21"/>
            <p:cNvSpPr/>
            <p:nvPr/>
          </p:nvSpPr>
          <p:spPr>
            <a:xfrm rot="5400000">
              <a:off x="4620926" y="2839164"/>
              <a:ext cx="142318" cy="122686"/>
            </a:xfrm>
            <a:prstGeom prst="triangle">
              <a:avLst/>
            </a:prstGeom>
            <a:grp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3" name="直接连接符 22"/>
            <p:cNvCxnSpPr/>
            <p:nvPr/>
          </p:nvCxnSpPr>
          <p:spPr>
            <a:xfrm>
              <a:off x="4630742" y="2258287"/>
              <a:ext cx="0" cy="1263995"/>
            </a:xfrm>
            <a:prstGeom prst="line">
              <a:avLst/>
            </a:prstGeom>
            <a:grpFill/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直接连接符 41"/>
          <p:cNvCxnSpPr/>
          <p:nvPr userDrawn="1"/>
        </p:nvCxnSpPr>
        <p:spPr>
          <a:xfrm>
            <a:off x="1053541" y="2793542"/>
            <a:ext cx="172703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 userDrawn="1"/>
        </p:nvSpPr>
        <p:spPr>
          <a:xfrm>
            <a:off x="846867" y="2752385"/>
            <a:ext cx="21971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zh-CN" altLang="en-US" sz="5400" spc="600" dirty="0">
                <a:solidFill>
                  <a:schemeClr val="bg1"/>
                </a:solidFill>
                <a:latin typeface="+mn-ea"/>
                <a:ea typeface="+mn-ea"/>
              </a:rPr>
              <a:t>目录</a:t>
            </a:r>
          </a:p>
        </p:txBody>
      </p:sp>
      <p:sp>
        <p:nvSpPr>
          <p:cNvPr id="44" name="矩形 43"/>
          <p:cNvSpPr/>
          <p:nvPr userDrawn="1"/>
        </p:nvSpPr>
        <p:spPr>
          <a:xfrm>
            <a:off x="963806" y="3595872"/>
            <a:ext cx="19065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2400" dirty="0">
                <a:solidFill>
                  <a:schemeClr val="bg1"/>
                </a:solidFill>
              </a:rPr>
              <a:t>CONTENTS</a:t>
            </a:r>
          </a:p>
        </p:txBody>
      </p:sp>
      <p:cxnSp>
        <p:nvCxnSpPr>
          <p:cNvPr id="45" name="直接连接符 44"/>
          <p:cNvCxnSpPr/>
          <p:nvPr userDrawn="1"/>
        </p:nvCxnSpPr>
        <p:spPr>
          <a:xfrm>
            <a:off x="1053541" y="4060998"/>
            <a:ext cx="172703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64854" y="2218510"/>
            <a:ext cx="1715719" cy="48023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4" cstate="print"/>
          <a:srcRect r="15912" b="16285"/>
          <a:stretch>
            <a:fillRect/>
          </a:stretch>
        </p:blipFill>
        <p:spPr>
          <a:xfrm>
            <a:off x="7258050" y="1942165"/>
            <a:ext cx="4949784" cy="493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222859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2938D5-0A9D-A072-88BB-21D0F460C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5A7E81-2D68-625A-34C6-538F333C4D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68FDA96-7539-E86A-5F4F-BDFD28EBF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66E8D6-9ED4-FAA6-1D74-732838922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CAC34A-BD81-69E6-8922-DECBBE51C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94A27C-FC9D-8976-AB4F-BC9F9855E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73971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6-2">
    <p:bg>
      <p:bgPr>
        <a:gradFill>
          <a:gsLst>
            <a:gs pos="25000">
              <a:schemeClr val="accent1">
                <a:alpha val="0"/>
              </a:schemeClr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943725" y="493231"/>
            <a:ext cx="5251028" cy="5254131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6943725" y="0"/>
            <a:ext cx="5248273" cy="6858001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 userDrawn="1"/>
        </p:nvSpPr>
        <p:spPr>
          <a:xfrm>
            <a:off x="660400" y="6054314"/>
            <a:ext cx="2014538" cy="1438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510342" y="982400"/>
            <a:ext cx="3551237" cy="6069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spc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第几部分 ▶</a:t>
            </a:r>
          </a:p>
        </p:txBody>
      </p:sp>
      <p:sp>
        <p:nvSpPr>
          <p:cNvPr id="122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510342" y="2742089"/>
            <a:ext cx="7197752" cy="6069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spc="1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请在此处添加你的标题</a:t>
            </a:r>
          </a:p>
        </p:txBody>
      </p:sp>
      <p:sp>
        <p:nvSpPr>
          <p:cNvPr id="123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561172" y="3837713"/>
            <a:ext cx="7146922" cy="1522912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20000"/>
              </a:lnSpc>
              <a:buFont typeface="Arial" panose="020B0604020202020204" pitchFamily="34" charset="0"/>
              <a:buChar char="•"/>
              <a:defRPr sz="1400" spc="1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这里可以写一点点文字，介绍此章节主要内容</a:t>
            </a:r>
            <a:endParaRPr lang="en-US" altLang="zh-CN" dirty="0"/>
          </a:p>
          <a:p>
            <a:pPr lvl="0"/>
            <a:r>
              <a:rPr lang="zh-CN" altLang="en-US" dirty="0"/>
              <a:t>国外现状</a:t>
            </a:r>
            <a:endParaRPr lang="en-US" altLang="zh-CN" dirty="0"/>
          </a:p>
          <a:p>
            <a:pPr lvl="0"/>
            <a:r>
              <a:rPr lang="zh-CN" altLang="en-US" dirty="0"/>
              <a:t>国内现状</a:t>
            </a:r>
            <a:endParaRPr lang="en-US" altLang="zh-CN" dirty="0"/>
          </a:p>
          <a:p>
            <a:pPr lvl="0"/>
            <a:r>
              <a:rPr lang="en-US" altLang="zh-CN" dirty="0"/>
              <a:t>…</a:t>
            </a:r>
          </a:p>
          <a:p>
            <a:pPr lvl="0"/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167300"/>
            <a:ext cx="12192000" cy="6907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30000"/>
              </a:lnSpc>
            </a:pPr>
            <a:endParaRPr lang="zh-CN" altLang="en-US">
              <a:cs typeface="+mn-ea"/>
            </a:endParaRPr>
          </a:p>
        </p:txBody>
      </p:sp>
      <p:grpSp>
        <p:nvGrpSpPr>
          <p:cNvPr id="115" name="组合 114"/>
          <p:cNvGrpSpPr/>
          <p:nvPr userDrawn="1"/>
        </p:nvGrpSpPr>
        <p:grpSpPr>
          <a:xfrm>
            <a:off x="684666" y="6423435"/>
            <a:ext cx="1915659" cy="208321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117" name="组合 116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134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136" name="组合 135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141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7" name="组合 136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138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18" name="组合 117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19" name="组合 118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132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1" name="组合 120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30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4" name="组合 123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27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25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143" name="图片 142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203766" y="6386257"/>
            <a:ext cx="1257421" cy="27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49766"/>
      </p:ext>
    </p:extLst>
  </p:cSld>
  <p:clrMapOvr>
    <a:masterClrMapping/>
  </p:clrMapOvr>
  <p:transition spd="med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 t="-74" b="196"/>
          <a:stretch>
            <a:fillRect/>
          </a:stretch>
        </p:blipFill>
        <p:spPr>
          <a:xfrm>
            <a:off x="0" y="-1"/>
            <a:ext cx="12191999" cy="5019675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5019674"/>
            <a:ext cx="12192001" cy="18383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0"/>
            <a:ext cx="12192001" cy="5019674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-73461" y="5009909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 userDrawn="1"/>
        </p:nvSpPr>
        <p:spPr>
          <a:xfrm>
            <a:off x="2041996" y="3927615"/>
            <a:ext cx="8108006" cy="2164588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554764" y="1532412"/>
            <a:ext cx="3082473" cy="8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86808"/>
      </p:ext>
    </p:extLst>
  </p:cSld>
  <p:clrMapOvr>
    <a:masterClrMapping/>
  </p:clrMapOvr>
  <p:transition spd="med"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 t="-74" b="196"/>
          <a:stretch>
            <a:fillRect/>
          </a:stretch>
        </p:blipFill>
        <p:spPr>
          <a:xfrm>
            <a:off x="0" y="-1"/>
            <a:ext cx="12191999" cy="5019675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5019674"/>
            <a:ext cx="12192001" cy="18383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0"/>
            <a:ext cx="12192001" cy="5019674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-73461" y="5009909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 userDrawn="1"/>
        </p:nvSpPr>
        <p:spPr>
          <a:xfrm>
            <a:off x="1473992" y="3927615"/>
            <a:ext cx="9244014" cy="2164588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554764" y="1532412"/>
            <a:ext cx="3082473" cy="8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460059"/>
      </p:ext>
    </p:extLst>
  </p:cSld>
  <p:clrMapOvr>
    <a:masterClrMapping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 l="1" t="13078" r="-1" b="115"/>
          <a:stretch>
            <a:fillRect/>
          </a:stretch>
        </p:blipFill>
        <p:spPr>
          <a:xfrm>
            <a:off x="0" y="-1"/>
            <a:ext cx="12191999" cy="4362681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4346687"/>
            <a:ext cx="12192001" cy="2511313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0"/>
            <a:ext cx="12192001" cy="434668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-73936" y="4346687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 userDrawn="1"/>
        </p:nvSpPr>
        <p:spPr>
          <a:xfrm>
            <a:off x="1828800" y="2524126"/>
            <a:ext cx="8494006" cy="3568078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pic>
        <p:nvPicPr>
          <p:cNvPr id="69" name="图片 68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554764" y="861200"/>
            <a:ext cx="3082473" cy="8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842143"/>
      </p:ext>
    </p:extLst>
  </p:cSld>
  <p:clrMapOvr>
    <a:masterClrMapping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943725" y="1087685"/>
            <a:ext cx="5251028" cy="5254131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7423183" y="0"/>
            <a:ext cx="4768815" cy="6858001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 userDrawn="1"/>
        </p:nvSpPr>
        <p:spPr>
          <a:xfrm>
            <a:off x="6873734" y="3188524"/>
            <a:ext cx="5318266" cy="1205346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44" name="矩形 43"/>
          <p:cNvSpPr/>
          <p:nvPr userDrawn="1"/>
        </p:nvSpPr>
        <p:spPr>
          <a:xfrm>
            <a:off x="6873734" y="3188522"/>
            <a:ext cx="549449" cy="1205348"/>
          </a:xfrm>
          <a:prstGeom prst="rect">
            <a:avLst/>
          </a:prstGeom>
          <a:solidFill>
            <a:schemeClr val="accent4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45" name="文本框 44"/>
          <p:cNvSpPr txBox="1"/>
          <p:nvPr userDrawn="1"/>
        </p:nvSpPr>
        <p:spPr>
          <a:xfrm>
            <a:off x="-2647787" y="-2281727"/>
            <a:ext cx="6031920" cy="11172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0" dirty="0">
                <a:solidFill>
                  <a:schemeClr val="bg1">
                    <a:alpha val="40000"/>
                  </a:schemeClr>
                </a:solidFill>
              </a:rPr>
              <a:t>0</a:t>
            </a:r>
            <a:endParaRPr lang="zh-CN" altLang="en-US" sz="72000" dirty="0">
              <a:solidFill>
                <a:schemeClr val="bg1">
                  <a:alpha val="40000"/>
                </a:schemeClr>
              </a:solidFill>
            </a:endParaRPr>
          </a:p>
        </p:txBody>
      </p:sp>
      <p:pic>
        <p:nvPicPr>
          <p:cNvPr id="46" name="图片 4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485140" y="203173"/>
            <a:ext cx="2510452" cy="70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651898"/>
      </p:ext>
    </p:extLst>
  </p:cSld>
  <p:clrMapOvr>
    <a:masterClrMapping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943725" y="1087685"/>
            <a:ext cx="5251028" cy="5254131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870981" y="0"/>
            <a:ext cx="5321017" cy="6858001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 userDrawn="1"/>
        </p:nvSpPr>
        <p:spPr>
          <a:xfrm>
            <a:off x="6873734" y="3188524"/>
            <a:ext cx="5318266" cy="1205346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44" name="矩形 43"/>
          <p:cNvSpPr/>
          <p:nvPr userDrawn="1"/>
        </p:nvSpPr>
        <p:spPr>
          <a:xfrm>
            <a:off x="6873734" y="3188522"/>
            <a:ext cx="549449" cy="1205348"/>
          </a:xfrm>
          <a:prstGeom prst="rect">
            <a:avLst/>
          </a:prstGeom>
          <a:solidFill>
            <a:schemeClr val="accent4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pic>
        <p:nvPicPr>
          <p:cNvPr id="46" name="图片 4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485140" y="203173"/>
            <a:ext cx="2510452" cy="702681"/>
          </a:xfrm>
          <a:prstGeom prst="rect">
            <a:avLst/>
          </a:prstGeom>
        </p:spPr>
      </p:pic>
      <p:grpSp>
        <p:nvGrpSpPr>
          <p:cNvPr id="9" name="Group 6"/>
          <p:cNvGrpSpPr/>
          <p:nvPr userDrawn="1"/>
        </p:nvGrpSpPr>
        <p:grpSpPr bwMode="auto">
          <a:xfrm>
            <a:off x="778934" y="687917"/>
            <a:ext cx="3299884" cy="5425016"/>
            <a:chOff x="0" y="0"/>
            <a:chExt cx="2476153" cy="4069266"/>
          </a:xfrm>
          <a:solidFill>
            <a:schemeClr val="bg1">
              <a:alpha val="25000"/>
            </a:schemeClr>
          </a:solidFill>
        </p:grpSpPr>
        <p:sp>
          <p:nvSpPr>
            <p:cNvPr id="10" name="矩形 3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" name="矩形 4"/>
            <p:cNvSpPr>
              <a:spLocks noChangeArrowheads="1"/>
            </p:cNvSpPr>
            <p:nvPr/>
          </p:nvSpPr>
          <p:spPr bwMode="auto">
            <a:xfrm>
              <a:off x="437624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5"/>
            <p:cNvSpPr>
              <a:spLocks noChangeArrowheads="1"/>
            </p:cNvSpPr>
            <p:nvPr/>
          </p:nvSpPr>
          <p:spPr bwMode="auto">
            <a:xfrm>
              <a:off x="875248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6"/>
            <p:cNvSpPr>
              <a:spLocks noChangeArrowheads="1"/>
            </p:cNvSpPr>
            <p:nvPr/>
          </p:nvSpPr>
          <p:spPr bwMode="auto">
            <a:xfrm>
              <a:off x="1312872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7"/>
            <p:cNvSpPr>
              <a:spLocks noChangeArrowheads="1"/>
            </p:cNvSpPr>
            <p:nvPr/>
          </p:nvSpPr>
          <p:spPr bwMode="auto">
            <a:xfrm>
              <a:off x="1750496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8"/>
            <p:cNvSpPr>
              <a:spLocks noChangeArrowheads="1"/>
            </p:cNvSpPr>
            <p:nvPr/>
          </p:nvSpPr>
          <p:spPr bwMode="auto">
            <a:xfrm>
              <a:off x="2188121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59"/>
            <p:cNvSpPr>
              <a:spLocks noChangeArrowheads="1"/>
            </p:cNvSpPr>
            <p:nvPr/>
          </p:nvSpPr>
          <p:spPr bwMode="auto">
            <a:xfrm>
              <a:off x="0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9" name="矩形 60"/>
            <p:cNvSpPr>
              <a:spLocks noChangeArrowheads="1"/>
            </p:cNvSpPr>
            <p:nvPr/>
          </p:nvSpPr>
          <p:spPr bwMode="auto">
            <a:xfrm>
              <a:off x="437624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61"/>
            <p:cNvSpPr>
              <a:spLocks noChangeArrowheads="1"/>
            </p:cNvSpPr>
            <p:nvPr/>
          </p:nvSpPr>
          <p:spPr bwMode="auto">
            <a:xfrm>
              <a:off x="875248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62"/>
            <p:cNvSpPr>
              <a:spLocks noChangeArrowheads="1"/>
            </p:cNvSpPr>
            <p:nvPr/>
          </p:nvSpPr>
          <p:spPr bwMode="auto">
            <a:xfrm>
              <a:off x="1312872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2" name="矩形 63"/>
            <p:cNvSpPr>
              <a:spLocks noChangeArrowheads="1"/>
            </p:cNvSpPr>
            <p:nvPr/>
          </p:nvSpPr>
          <p:spPr bwMode="auto">
            <a:xfrm>
              <a:off x="1750496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3" name="矩形 64"/>
            <p:cNvSpPr>
              <a:spLocks noChangeArrowheads="1"/>
            </p:cNvSpPr>
            <p:nvPr/>
          </p:nvSpPr>
          <p:spPr bwMode="auto">
            <a:xfrm>
              <a:off x="2188121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4" name="矩形 66"/>
            <p:cNvSpPr>
              <a:spLocks noChangeArrowheads="1"/>
            </p:cNvSpPr>
            <p:nvPr/>
          </p:nvSpPr>
          <p:spPr bwMode="auto">
            <a:xfrm>
              <a:off x="0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" name="矩形 67"/>
            <p:cNvSpPr>
              <a:spLocks noChangeArrowheads="1"/>
            </p:cNvSpPr>
            <p:nvPr/>
          </p:nvSpPr>
          <p:spPr bwMode="auto">
            <a:xfrm>
              <a:off x="437624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" name="矩形 68"/>
            <p:cNvSpPr>
              <a:spLocks noChangeArrowheads="1"/>
            </p:cNvSpPr>
            <p:nvPr/>
          </p:nvSpPr>
          <p:spPr bwMode="auto">
            <a:xfrm>
              <a:off x="875248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7" name="矩形 69"/>
            <p:cNvSpPr>
              <a:spLocks noChangeArrowheads="1"/>
            </p:cNvSpPr>
            <p:nvPr/>
          </p:nvSpPr>
          <p:spPr bwMode="auto">
            <a:xfrm>
              <a:off x="1312872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" name="矩形 70"/>
            <p:cNvSpPr>
              <a:spLocks noChangeArrowheads="1"/>
            </p:cNvSpPr>
            <p:nvPr/>
          </p:nvSpPr>
          <p:spPr bwMode="auto">
            <a:xfrm>
              <a:off x="1750496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9" name="矩形 71"/>
            <p:cNvSpPr>
              <a:spLocks noChangeArrowheads="1"/>
            </p:cNvSpPr>
            <p:nvPr/>
          </p:nvSpPr>
          <p:spPr bwMode="auto">
            <a:xfrm>
              <a:off x="2188121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73"/>
            <p:cNvSpPr>
              <a:spLocks noChangeArrowheads="1"/>
            </p:cNvSpPr>
            <p:nvPr/>
          </p:nvSpPr>
          <p:spPr bwMode="auto">
            <a:xfrm>
              <a:off x="0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74"/>
            <p:cNvSpPr>
              <a:spLocks noChangeArrowheads="1"/>
            </p:cNvSpPr>
            <p:nvPr/>
          </p:nvSpPr>
          <p:spPr bwMode="auto">
            <a:xfrm>
              <a:off x="437624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75"/>
            <p:cNvSpPr>
              <a:spLocks noChangeArrowheads="1"/>
            </p:cNvSpPr>
            <p:nvPr/>
          </p:nvSpPr>
          <p:spPr bwMode="auto">
            <a:xfrm>
              <a:off x="875248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76"/>
            <p:cNvSpPr>
              <a:spLocks noChangeArrowheads="1"/>
            </p:cNvSpPr>
            <p:nvPr/>
          </p:nvSpPr>
          <p:spPr bwMode="auto">
            <a:xfrm>
              <a:off x="1312872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77"/>
            <p:cNvSpPr>
              <a:spLocks noChangeArrowheads="1"/>
            </p:cNvSpPr>
            <p:nvPr/>
          </p:nvSpPr>
          <p:spPr bwMode="auto">
            <a:xfrm>
              <a:off x="1750496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5" name="矩形 78"/>
            <p:cNvSpPr>
              <a:spLocks noChangeArrowheads="1"/>
            </p:cNvSpPr>
            <p:nvPr/>
          </p:nvSpPr>
          <p:spPr bwMode="auto">
            <a:xfrm>
              <a:off x="2188121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矩形 80"/>
            <p:cNvSpPr>
              <a:spLocks noChangeArrowheads="1"/>
            </p:cNvSpPr>
            <p:nvPr/>
          </p:nvSpPr>
          <p:spPr bwMode="auto">
            <a:xfrm>
              <a:off x="0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7" name="矩形 81"/>
            <p:cNvSpPr>
              <a:spLocks noChangeArrowheads="1"/>
            </p:cNvSpPr>
            <p:nvPr/>
          </p:nvSpPr>
          <p:spPr bwMode="auto">
            <a:xfrm>
              <a:off x="437624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8" name="矩形 82"/>
            <p:cNvSpPr>
              <a:spLocks noChangeArrowheads="1"/>
            </p:cNvSpPr>
            <p:nvPr/>
          </p:nvSpPr>
          <p:spPr bwMode="auto">
            <a:xfrm>
              <a:off x="875248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83"/>
            <p:cNvSpPr>
              <a:spLocks noChangeArrowheads="1"/>
            </p:cNvSpPr>
            <p:nvPr/>
          </p:nvSpPr>
          <p:spPr bwMode="auto">
            <a:xfrm>
              <a:off x="1312872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84"/>
            <p:cNvSpPr>
              <a:spLocks noChangeArrowheads="1"/>
            </p:cNvSpPr>
            <p:nvPr/>
          </p:nvSpPr>
          <p:spPr bwMode="auto">
            <a:xfrm>
              <a:off x="1750496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1" name="矩形 85"/>
            <p:cNvSpPr>
              <a:spLocks noChangeArrowheads="1"/>
            </p:cNvSpPr>
            <p:nvPr/>
          </p:nvSpPr>
          <p:spPr bwMode="auto">
            <a:xfrm>
              <a:off x="2188121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2" name="矩形 87"/>
            <p:cNvSpPr>
              <a:spLocks noChangeArrowheads="1"/>
            </p:cNvSpPr>
            <p:nvPr/>
          </p:nvSpPr>
          <p:spPr bwMode="auto">
            <a:xfrm>
              <a:off x="0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7" name="矩形 88"/>
            <p:cNvSpPr>
              <a:spLocks noChangeArrowheads="1"/>
            </p:cNvSpPr>
            <p:nvPr/>
          </p:nvSpPr>
          <p:spPr bwMode="auto">
            <a:xfrm>
              <a:off x="437624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8" name="矩形 89"/>
            <p:cNvSpPr>
              <a:spLocks noChangeArrowheads="1"/>
            </p:cNvSpPr>
            <p:nvPr/>
          </p:nvSpPr>
          <p:spPr bwMode="auto">
            <a:xfrm>
              <a:off x="875248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90"/>
            <p:cNvSpPr>
              <a:spLocks noChangeArrowheads="1"/>
            </p:cNvSpPr>
            <p:nvPr/>
          </p:nvSpPr>
          <p:spPr bwMode="auto">
            <a:xfrm>
              <a:off x="1312872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0" name="矩形 91"/>
            <p:cNvSpPr>
              <a:spLocks noChangeArrowheads="1"/>
            </p:cNvSpPr>
            <p:nvPr/>
          </p:nvSpPr>
          <p:spPr bwMode="auto">
            <a:xfrm>
              <a:off x="1750496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1" name="矩形 92"/>
            <p:cNvSpPr>
              <a:spLocks noChangeArrowheads="1"/>
            </p:cNvSpPr>
            <p:nvPr/>
          </p:nvSpPr>
          <p:spPr bwMode="auto">
            <a:xfrm>
              <a:off x="2188121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2" name="矩形 94"/>
            <p:cNvSpPr>
              <a:spLocks noChangeArrowheads="1"/>
            </p:cNvSpPr>
            <p:nvPr/>
          </p:nvSpPr>
          <p:spPr bwMode="auto">
            <a:xfrm>
              <a:off x="0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3" name="矩形 95"/>
            <p:cNvSpPr>
              <a:spLocks noChangeArrowheads="1"/>
            </p:cNvSpPr>
            <p:nvPr/>
          </p:nvSpPr>
          <p:spPr bwMode="auto">
            <a:xfrm>
              <a:off x="437624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4" name="矩形 96"/>
            <p:cNvSpPr>
              <a:spLocks noChangeArrowheads="1"/>
            </p:cNvSpPr>
            <p:nvPr/>
          </p:nvSpPr>
          <p:spPr bwMode="auto">
            <a:xfrm>
              <a:off x="875248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5" name="矩形 97"/>
            <p:cNvSpPr>
              <a:spLocks noChangeArrowheads="1"/>
            </p:cNvSpPr>
            <p:nvPr/>
          </p:nvSpPr>
          <p:spPr bwMode="auto">
            <a:xfrm>
              <a:off x="1312872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6" name="矩形 98"/>
            <p:cNvSpPr>
              <a:spLocks noChangeArrowheads="1"/>
            </p:cNvSpPr>
            <p:nvPr/>
          </p:nvSpPr>
          <p:spPr bwMode="auto">
            <a:xfrm>
              <a:off x="1750496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7" name="矩形 99"/>
            <p:cNvSpPr>
              <a:spLocks noChangeArrowheads="1"/>
            </p:cNvSpPr>
            <p:nvPr/>
          </p:nvSpPr>
          <p:spPr bwMode="auto">
            <a:xfrm>
              <a:off x="2188121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8" name="矩形 101"/>
            <p:cNvSpPr>
              <a:spLocks noChangeArrowheads="1"/>
            </p:cNvSpPr>
            <p:nvPr/>
          </p:nvSpPr>
          <p:spPr bwMode="auto">
            <a:xfrm>
              <a:off x="0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9" name="矩形 102"/>
            <p:cNvSpPr>
              <a:spLocks noChangeArrowheads="1"/>
            </p:cNvSpPr>
            <p:nvPr/>
          </p:nvSpPr>
          <p:spPr bwMode="auto">
            <a:xfrm>
              <a:off x="437624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0" name="矩形 103"/>
            <p:cNvSpPr>
              <a:spLocks noChangeArrowheads="1"/>
            </p:cNvSpPr>
            <p:nvPr/>
          </p:nvSpPr>
          <p:spPr bwMode="auto">
            <a:xfrm>
              <a:off x="875248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1" name="矩形 104"/>
            <p:cNvSpPr>
              <a:spLocks noChangeArrowheads="1"/>
            </p:cNvSpPr>
            <p:nvPr/>
          </p:nvSpPr>
          <p:spPr bwMode="auto">
            <a:xfrm>
              <a:off x="1312872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2" name="矩形 105"/>
            <p:cNvSpPr>
              <a:spLocks noChangeArrowheads="1"/>
            </p:cNvSpPr>
            <p:nvPr/>
          </p:nvSpPr>
          <p:spPr bwMode="auto">
            <a:xfrm>
              <a:off x="1750496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3" name="矩形 106"/>
            <p:cNvSpPr>
              <a:spLocks noChangeArrowheads="1"/>
            </p:cNvSpPr>
            <p:nvPr/>
          </p:nvSpPr>
          <p:spPr bwMode="auto">
            <a:xfrm>
              <a:off x="2188121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4" name="矩形 108"/>
            <p:cNvSpPr>
              <a:spLocks noChangeArrowheads="1"/>
            </p:cNvSpPr>
            <p:nvPr/>
          </p:nvSpPr>
          <p:spPr bwMode="auto">
            <a:xfrm>
              <a:off x="0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5" name="矩形 109"/>
            <p:cNvSpPr>
              <a:spLocks noChangeArrowheads="1"/>
            </p:cNvSpPr>
            <p:nvPr/>
          </p:nvSpPr>
          <p:spPr bwMode="auto">
            <a:xfrm>
              <a:off x="437624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矩形 110"/>
            <p:cNvSpPr>
              <a:spLocks noChangeArrowheads="1"/>
            </p:cNvSpPr>
            <p:nvPr/>
          </p:nvSpPr>
          <p:spPr bwMode="auto">
            <a:xfrm>
              <a:off x="875248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7" name="矩形 111"/>
            <p:cNvSpPr>
              <a:spLocks noChangeArrowheads="1"/>
            </p:cNvSpPr>
            <p:nvPr/>
          </p:nvSpPr>
          <p:spPr bwMode="auto">
            <a:xfrm>
              <a:off x="1312872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8" name="矩形 112"/>
            <p:cNvSpPr>
              <a:spLocks noChangeArrowheads="1"/>
            </p:cNvSpPr>
            <p:nvPr/>
          </p:nvSpPr>
          <p:spPr bwMode="auto">
            <a:xfrm>
              <a:off x="1750496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9" name="矩形 113"/>
            <p:cNvSpPr>
              <a:spLocks noChangeArrowheads="1"/>
            </p:cNvSpPr>
            <p:nvPr/>
          </p:nvSpPr>
          <p:spPr bwMode="auto">
            <a:xfrm>
              <a:off x="2188121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0" name="矩形 115"/>
            <p:cNvSpPr>
              <a:spLocks noChangeArrowheads="1"/>
            </p:cNvSpPr>
            <p:nvPr/>
          </p:nvSpPr>
          <p:spPr bwMode="auto">
            <a:xfrm>
              <a:off x="0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1" name="矩形 116"/>
            <p:cNvSpPr>
              <a:spLocks noChangeArrowheads="1"/>
            </p:cNvSpPr>
            <p:nvPr/>
          </p:nvSpPr>
          <p:spPr bwMode="auto">
            <a:xfrm>
              <a:off x="437624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2" name="矩形 117"/>
            <p:cNvSpPr>
              <a:spLocks noChangeArrowheads="1"/>
            </p:cNvSpPr>
            <p:nvPr/>
          </p:nvSpPr>
          <p:spPr bwMode="auto">
            <a:xfrm>
              <a:off x="875248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3" name="矩形 118"/>
            <p:cNvSpPr>
              <a:spLocks noChangeArrowheads="1"/>
            </p:cNvSpPr>
            <p:nvPr/>
          </p:nvSpPr>
          <p:spPr bwMode="auto">
            <a:xfrm>
              <a:off x="1312872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4" name="矩形 119"/>
            <p:cNvSpPr>
              <a:spLocks noChangeArrowheads="1"/>
            </p:cNvSpPr>
            <p:nvPr/>
          </p:nvSpPr>
          <p:spPr bwMode="auto">
            <a:xfrm>
              <a:off x="1750496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5" name="矩形 120"/>
            <p:cNvSpPr>
              <a:spLocks noChangeArrowheads="1"/>
            </p:cNvSpPr>
            <p:nvPr/>
          </p:nvSpPr>
          <p:spPr bwMode="auto">
            <a:xfrm>
              <a:off x="2188121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4540347"/>
      </p:ext>
    </p:extLst>
  </p:cSld>
  <p:clrMapOvr>
    <a:masterClrMapping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550089" y="863157"/>
            <a:ext cx="1031862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1378908" y="-1612"/>
            <a:ext cx="167082" cy="87473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grpSp>
        <p:nvGrpSpPr>
          <p:cNvPr id="56" name="组合 55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33" name="组合 32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47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49" name="组合 48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54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51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4" name="组合 33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35" name="组合 34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45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43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7" name="组合 36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40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38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837818" y="347339"/>
            <a:ext cx="1969223" cy="432990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1366474" y="-17822"/>
            <a:ext cx="0" cy="107941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>
            <a:off x="11155416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131369"/>
      </p:ext>
    </p:extLst>
  </p:cSld>
  <p:clrMapOvr>
    <a:masterClrMapping/>
  </p:clrMapOvr>
  <p:transition spd="med"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837818" y="347339"/>
            <a:ext cx="1969223" cy="432990"/>
          </a:xfrm>
          <a:prstGeom prst="rect">
            <a:avLst/>
          </a:prstGeom>
        </p:spPr>
      </p:pic>
      <p:cxnSp>
        <p:nvCxnSpPr>
          <p:cNvPr id="5" name="直接连接符 4"/>
          <p:cNvCxnSpPr/>
          <p:nvPr userDrawn="1"/>
        </p:nvCxnSpPr>
        <p:spPr>
          <a:xfrm>
            <a:off x="11155416" y="6133167"/>
            <a:ext cx="0" cy="75617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783696"/>
      </p:ext>
    </p:extLst>
  </p:cSld>
  <p:clrMapOvr>
    <a:masterClrMapping/>
  </p:clrMapOvr>
  <p:transition spd="med"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2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577850" y="24906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56" name="组合 55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33" name="组合 32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47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49" name="组合 48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54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51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4" name="组合 33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35" name="组合 34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45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43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7" name="组合 36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40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38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790193" y="252089"/>
            <a:ext cx="1969223" cy="432990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-9524" y="122428"/>
            <a:ext cx="559928" cy="699303"/>
            <a:chOff x="-9524" y="122428"/>
            <a:chExt cx="559928" cy="699303"/>
          </a:xfrm>
        </p:grpSpPr>
        <p:sp>
          <p:nvSpPr>
            <p:cNvPr id="85" name="任意多边形: 形状 56"/>
            <p:cNvSpPr/>
            <p:nvPr userDrawn="1"/>
          </p:nvSpPr>
          <p:spPr>
            <a:xfrm>
              <a:off x="-9524" y="122428"/>
              <a:ext cx="559928" cy="699303"/>
            </a:xfrm>
            <a:custGeom>
              <a:avLst/>
              <a:gdLst>
                <a:gd name="connsiteX0" fmla="*/ 0 w 436410"/>
                <a:gd name="connsiteY0" fmla="*/ 0 h 895350"/>
                <a:gd name="connsiteX1" fmla="*/ 436410 w 436410"/>
                <a:gd name="connsiteY1" fmla="*/ 0 h 895350"/>
                <a:gd name="connsiteX2" fmla="*/ 250915 w 436410"/>
                <a:gd name="connsiteY2" fmla="*/ 895350 h 895350"/>
                <a:gd name="connsiteX3" fmla="*/ 0 w 436410"/>
                <a:gd name="connsiteY3" fmla="*/ 895350 h 89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6410" h="895350">
                  <a:moveTo>
                    <a:pt x="0" y="0"/>
                  </a:moveTo>
                  <a:lnTo>
                    <a:pt x="436410" y="0"/>
                  </a:lnTo>
                  <a:lnTo>
                    <a:pt x="250915" y="895350"/>
                  </a:lnTo>
                  <a:lnTo>
                    <a:pt x="0" y="8953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任意多边形: 形状 57"/>
            <p:cNvSpPr/>
            <p:nvPr userDrawn="1"/>
          </p:nvSpPr>
          <p:spPr>
            <a:xfrm>
              <a:off x="417309" y="379233"/>
              <a:ext cx="96622" cy="221903"/>
            </a:xfrm>
            <a:custGeom>
              <a:avLst/>
              <a:gdLst>
                <a:gd name="connsiteX0" fmla="*/ 144879 w 185359"/>
                <a:gd name="connsiteY0" fmla="*/ 0 h 699303"/>
                <a:gd name="connsiteX1" fmla="*/ 185359 w 185359"/>
                <a:gd name="connsiteY1" fmla="*/ 0 h 699303"/>
                <a:gd name="connsiteX2" fmla="*/ 40480 w 185359"/>
                <a:gd name="connsiteY2" fmla="*/ 699303 h 699303"/>
                <a:gd name="connsiteX3" fmla="*/ 0 w 185359"/>
                <a:gd name="connsiteY3" fmla="*/ 699303 h 69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359" h="699303">
                  <a:moveTo>
                    <a:pt x="144879" y="0"/>
                  </a:moveTo>
                  <a:lnTo>
                    <a:pt x="185359" y="0"/>
                  </a:lnTo>
                  <a:lnTo>
                    <a:pt x="40480" y="699303"/>
                  </a:lnTo>
                  <a:lnTo>
                    <a:pt x="0" y="699303"/>
                  </a:lnTo>
                  <a:close/>
                </a:path>
              </a:pathLst>
            </a:custGeom>
            <a:solidFill>
              <a:schemeClr val="accent4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87" name="直接连接符 86"/>
          <p:cNvCxnSpPr/>
          <p:nvPr userDrawn="1"/>
        </p:nvCxnSpPr>
        <p:spPr>
          <a:xfrm>
            <a:off x="442913" y="821731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矩形 87"/>
          <p:cNvSpPr/>
          <p:nvPr userDrawn="1"/>
        </p:nvSpPr>
        <p:spPr>
          <a:xfrm>
            <a:off x="12146281" y="336478"/>
            <a:ext cx="45719" cy="2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0" name="直接连接符 89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125537"/>
      </p:ext>
    </p:extLst>
  </p:cSld>
  <p:clrMapOvr>
    <a:masterClrMapping/>
  </p:clrMapOvr>
  <p:transition spd="med"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2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sp>
        <p:nvSpPr>
          <p:cNvPr id="88" name="矩形 87"/>
          <p:cNvSpPr/>
          <p:nvPr userDrawn="1"/>
        </p:nvSpPr>
        <p:spPr>
          <a:xfrm>
            <a:off x="12146281" y="336478"/>
            <a:ext cx="45719" cy="2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790193" y="252089"/>
            <a:ext cx="1969223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63807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329C68-54E2-D678-00D3-82776A236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1A3E8D-8F51-7177-CC9F-44C1E400F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91A625-90EA-2FD7-EE3F-544889DC1F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026B016-E077-C6F0-5E29-098A0BB651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67DFD8-862F-BE3D-7431-E7DF872F04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663EF12-81D7-99A8-AA32-28321E5FD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5A5F70B-7C58-D4CE-0A23-AEB2D2DED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6D52F46-22A3-607B-30D3-4EAE8DB00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66641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3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任意多边形: 形状 77"/>
          <p:cNvSpPr/>
          <p:nvPr userDrawn="1"/>
        </p:nvSpPr>
        <p:spPr>
          <a:xfrm>
            <a:off x="10114068" y="210207"/>
            <a:ext cx="2789025" cy="573228"/>
          </a:xfrm>
          <a:custGeom>
            <a:avLst/>
            <a:gdLst>
              <a:gd name="connsiteX0" fmla="*/ 83399 w 1678507"/>
              <a:gd name="connsiteY0" fmla="*/ 0 h 573228"/>
              <a:gd name="connsiteX1" fmla="*/ 1678507 w 1678507"/>
              <a:gd name="connsiteY1" fmla="*/ 0 h 573228"/>
              <a:gd name="connsiteX2" fmla="*/ 1678507 w 1678507"/>
              <a:gd name="connsiteY2" fmla="*/ 573228 h 573228"/>
              <a:gd name="connsiteX3" fmla="*/ 0 w 1678507"/>
              <a:gd name="connsiteY3" fmla="*/ 573228 h 573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507" h="573228">
                <a:moveTo>
                  <a:pt x="83399" y="0"/>
                </a:moveTo>
                <a:lnTo>
                  <a:pt x="1678507" y="0"/>
                </a:lnTo>
                <a:lnTo>
                  <a:pt x="1678507" y="573228"/>
                </a:lnTo>
                <a:lnTo>
                  <a:pt x="0" y="573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平行四边形 3"/>
          <p:cNvSpPr/>
          <p:nvPr userDrawn="1"/>
        </p:nvSpPr>
        <p:spPr>
          <a:xfrm>
            <a:off x="198120" y="302341"/>
            <a:ext cx="746398" cy="342128"/>
          </a:xfrm>
          <a:prstGeom prst="parallelogram">
            <a:avLst>
              <a:gd name="adj" fmla="val 25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文本框 7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72" name="组合 71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73" name="组合 72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87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89" name="组合 88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94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91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74" name="组合 73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75" name="组合 74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85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6" name="组合 75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83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7" name="组合 76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80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78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cxnSp>
        <p:nvCxnSpPr>
          <p:cNvPr id="96" name="直接连接符 95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标题 11"/>
          <p:cNvSpPr>
            <a:spLocks noGrp="1"/>
          </p:cNvSpPr>
          <p:nvPr>
            <p:ph type="title"/>
          </p:nvPr>
        </p:nvSpPr>
        <p:spPr>
          <a:xfrm>
            <a:off x="949325" y="24906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pic>
        <p:nvPicPr>
          <p:cNvPr id="98" name="图片 97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277475" y="241566"/>
            <a:ext cx="1819275" cy="50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080579"/>
      </p:ext>
    </p:extLst>
  </p:cSld>
  <p:clrMapOvr>
    <a:masterClrMapping/>
  </p:clrMapOvr>
  <p:transition spd="med"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3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任意多边形: 形状 77"/>
          <p:cNvSpPr/>
          <p:nvPr userDrawn="1"/>
        </p:nvSpPr>
        <p:spPr>
          <a:xfrm>
            <a:off x="10114068" y="210207"/>
            <a:ext cx="2789025" cy="573228"/>
          </a:xfrm>
          <a:custGeom>
            <a:avLst/>
            <a:gdLst>
              <a:gd name="connsiteX0" fmla="*/ 83399 w 1678507"/>
              <a:gd name="connsiteY0" fmla="*/ 0 h 573228"/>
              <a:gd name="connsiteX1" fmla="*/ 1678507 w 1678507"/>
              <a:gd name="connsiteY1" fmla="*/ 0 h 573228"/>
              <a:gd name="connsiteX2" fmla="*/ 1678507 w 1678507"/>
              <a:gd name="connsiteY2" fmla="*/ 573228 h 573228"/>
              <a:gd name="connsiteX3" fmla="*/ 0 w 1678507"/>
              <a:gd name="connsiteY3" fmla="*/ 573228 h 573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507" h="573228">
                <a:moveTo>
                  <a:pt x="83399" y="0"/>
                </a:moveTo>
                <a:lnTo>
                  <a:pt x="1678507" y="0"/>
                </a:lnTo>
                <a:lnTo>
                  <a:pt x="1678507" y="573228"/>
                </a:lnTo>
                <a:lnTo>
                  <a:pt x="0" y="573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1" name="文本框 7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8" name="图片 97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277475" y="241566"/>
            <a:ext cx="1819275" cy="50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676366"/>
      </p:ext>
    </p:extLst>
  </p:cSld>
  <p:clrMapOvr>
    <a:masterClrMapping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４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366474" y="863157"/>
            <a:ext cx="10502238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368806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6632" y="6351003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/>
          <p:nvPr userDrawn="1"/>
        </p:nvCxnSpPr>
        <p:spPr>
          <a:xfrm>
            <a:off x="11155416" y="6188075"/>
            <a:ext cx="0" cy="66558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13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0101715" y="214313"/>
            <a:ext cx="1864408" cy="69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" name="图片 14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9575" y="6269038"/>
            <a:ext cx="1817688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4104096"/>
      </p:ext>
    </p:extLst>
  </p:cSld>
  <p:clrMapOvr>
    <a:masterClrMapping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４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0185149" y="863157"/>
            <a:ext cx="16835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/>
          <p:nvPr userDrawn="1"/>
        </p:nvCxnSpPr>
        <p:spPr>
          <a:xfrm>
            <a:off x="11155416" y="6188075"/>
            <a:ext cx="0" cy="66558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13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0101715" y="214313"/>
            <a:ext cx="1864408" cy="69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06941530"/>
      </p:ext>
    </p:extLst>
  </p:cSld>
  <p:clrMapOvr>
    <a:masterClrMapping/>
  </p:clrMapOvr>
  <p:transition spd="med"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5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749863" y="24906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56" name="组合 55"/>
          <p:cNvGrpSpPr/>
          <p:nvPr userDrawn="1"/>
        </p:nvGrpSpPr>
        <p:grpSpPr>
          <a:xfrm>
            <a:off x="5227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33" name="组合 32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47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49" name="组合 48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54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51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4" name="组合 33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35" name="组合 34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45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43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7" name="组合 36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40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38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57" name="图片 56"/>
          <p:cNvPicPr>
            <a:picLocks noChangeAspect="1"/>
          </p:cNvPicPr>
          <p:nvPr userDrawn="1"/>
        </p:nvPicPr>
        <p:blipFill rotWithShape="1">
          <a:blip r:embed="rId2" cstate="hqprint"/>
          <a:srcRect l="-333"/>
          <a:stretch>
            <a:fillRect/>
          </a:stretch>
        </p:blipFill>
        <p:spPr>
          <a:xfrm>
            <a:off x="11282579" y="252089"/>
            <a:ext cx="432990" cy="432990"/>
          </a:xfrm>
          <a:prstGeom prst="rect">
            <a:avLst/>
          </a:prstGeom>
        </p:spPr>
      </p:pic>
      <p:cxnSp>
        <p:nvCxnSpPr>
          <p:cNvPr id="87" name="直接连接符 86"/>
          <p:cNvCxnSpPr/>
          <p:nvPr userDrawn="1"/>
        </p:nvCxnSpPr>
        <p:spPr>
          <a:xfrm>
            <a:off x="442913" y="821731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>
            <a:off x="-511603" y="253621"/>
            <a:ext cx="1221064" cy="438825"/>
            <a:chOff x="-529708" y="381991"/>
            <a:chExt cx="1221064" cy="438825"/>
          </a:xfrm>
        </p:grpSpPr>
        <p:sp>
          <p:nvSpPr>
            <p:cNvPr id="58" name="梯形 57"/>
            <p:cNvSpPr/>
            <p:nvPr userDrawn="1"/>
          </p:nvSpPr>
          <p:spPr>
            <a:xfrm rot="16200000">
              <a:off x="-107121" y="-40596"/>
              <a:ext cx="375890" cy="122106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梯形 58"/>
            <p:cNvSpPr/>
            <p:nvPr userDrawn="1"/>
          </p:nvSpPr>
          <p:spPr>
            <a:xfrm rot="16200000">
              <a:off x="-79397" y="146495"/>
              <a:ext cx="267255" cy="1058332"/>
            </a:xfrm>
            <a:prstGeom prst="trapezoid">
              <a:avLst>
                <a:gd name="adj" fmla="val 723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梯形 59"/>
            <p:cNvSpPr/>
            <p:nvPr userDrawn="1"/>
          </p:nvSpPr>
          <p:spPr>
            <a:xfrm rot="16200000">
              <a:off x="-95133" y="158023"/>
              <a:ext cx="267255" cy="1058332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4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36018070"/>
      </p:ext>
    </p:extLst>
  </p:cSld>
  <p:clrMapOvr>
    <a:masterClrMapping/>
  </p:clrMapOvr>
  <p:transition spd="med"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5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6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86" name="图片 85"/>
          <p:cNvPicPr>
            <a:picLocks noChangeAspect="1"/>
          </p:cNvPicPr>
          <p:nvPr userDrawn="1"/>
        </p:nvPicPr>
        <p:blipFill rotWithShape="1">
          <a:blip r:embed="rId2" cstate="hqprint"/>
          <a:srcRect l="-333"/>
          <a:stretch>
            <a:fillRect/>
          </a:stretch>
        </p:blipFill>
        <p:spPr>
          <a:xfrm>
            <a:off x="11282579" y="252089"/>
            <a:ext cx="432990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64774"/>
      </p:ext>
    </p:extLst>
  </p:cSld>
  <p:clrMapOvr>
    <a:masterClrMapping/>
  </p:clrMapOvr>
  <p:transition spd="med"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6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 userDrawn="1"/>
        </p:nvSpPr>
        <p:spPr>
          <a:xfrm>
            <a:off x="442912" y="-82551"/>
            <a:ext cx="11306175" cy="9087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>
            <a:off x="442913" y="0"/>
            <a:ext cx="11306175" cy="8261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1"/>
          <p:cNvSpPr>
            <a:spLocks noGrp="1"/>
          </p:cNvSpPr>
          <p:nvPr>
            <p:ph type="title"/>
          </p:nvPr>
        </p:nvSpPr>
        <p:spPr>
          <a:xfrm>
            <a:off x="1173494" y="249067"/>
            <a:ext cx="8048203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3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0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6" name="组合 25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7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1" name="组合 10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1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" name="组合 11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9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" name="组合 12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6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4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cxnSp>
        <p:nvCxnSpPr>
          <p:cNvPr id="38" name="直接连接符 37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90168" y="252089"/>
            <a:ext cx="1969223" cy="432990"/>
          </a:xfrm>
          <a:prstGeom prst="rect">
            <a:avLst/>
          </a:prstGeom>
        </p:spPr>
      </p:pic>
      <p:grpSp>
        <p:nvGrpSpPr>
          <p:cNvPr id="46" name="组合 45"/>
          <p:cNvGrpSpPr/>
          <p:nvPr userDrawn="1"/>
        </p:nvGrpSpPr>
        <p:grpSpPr>
          <a:xfrm>
            <a:off x="637534" y="199773"/>
            <a:ext cx="463263" cy="481001"/>
            <a:chOff x="598941" y="128599"/>
            <a:chExt cx="463263" cy="481001"/>
          </a:xfrm>
        </p:grpSpPr>
        <p:sp>
          <p:nvSpPr>
            <p:cNvPr id="45" name="矩形 44"/>
            <p:cNvSpPr/>
            <p:nvPr userDrawn="1"/>
          </p:nvSpPr>
          <p:spPr>
            <a:xfrm>
              <a:off x="701671" y="249067"/>
              <a:ext cx="360533" cy="36053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 userDrawn="1"/>
          </p:nvSpPr>
          <p:spPr>
            <a:xfrm>
              <a:off x="701671" y="247801"/>
              <a:ext cx="275115" cy="2565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 userDrawn="1"/>
          </p:nvSpPr>
          <p:spPr>
            <a:xfrm>
              <a:off x="598941" y="128599"/>
              <a:ext cx="360533" cy="3605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702323"/>
      </p:ext>
    </p:extLst>
  </p:cSld>
  <p:clrMapOvr>
    <a:masterClrMapping/>
  </p:clrMapOvr>
  <p:transition spd="med"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6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 userDrawn="1"/>
        </p:nvSpPr>
        <p:spPr>
          <a:xfrm>
            <a:off x="9402184" y="-82800"/>
            <a:ext cx="2346903" cy="90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 userDrawn="1"/>
        </p:nvSpPr>
        <p:spPr>
          <a:xfrm>
            <a:off x="9402184" y="0"/>
            <a:ext cx="2346904" cy="8261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90168" y="252089"/>
            <a:ext cx="1969223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173400"/>
      </p:ext>
    </p:extLst>
  </p:cSld>
  <p:clrMapOvr>
    <a:masterClrMapping/>
  </p:clrMapOvr>
  <p:transition spd="med"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7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/>
          <p:cNvSpPr/>
          <p:nvPr userDrawn="1"/>
        </p:nvSpPr>
        <p:spPr>
          <a:xfrm>
            <a:off x="658714" y="482300"/>
            <a:ext cx="748201" cy="484094"/>
          </a:xfrm>
          <a:prstGeom prst="parallelogram">
            <a:avLst>
              <a:gd name="adj" fmla="val 7166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 userDrawn="1"/>
        </p:nvSpPr>
        <p:spPr>
          <a:xfrm>
            <a:off x="442912" y="-82800"/>
            <a:ext cx="11306175" cy="84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>
            <a:off x="442913" y="0"/>
            <a:ext cx="11306175" cy="7626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1"/>
          <p:cNvSpPr>
            <a:spLocks noGrp="1"/>
          </p:cNvSpPr>
          <p:nvPr>
            <p:ph type="title"/>
          </p:nvPr>
        </p:nvSpPr>
        <p:spPr>
          <a:xfrm>
            <a:off x="1173494" y="185567"/>
            <a:ext cx="8048203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3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0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6" name="组合 25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7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1" name="组合 10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1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" name="组合 11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9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" name="组合 12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6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4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cxnSp>
        <p:nvCxnSpPr>
          <p:cNvPr id="38" name="直接连接符 37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90168" y="188589"/>
            <a:ext cx="1969223" cy="432990"/>
          </a:xfrm>
          <a:prstGeom prst="rect">
            <a:avLst/>
          </a:prstGeom>
        </p:spPr>
      </p:pic>
      <p:sp>
        <p:nvSpPr>
          <p:cNvPr id="43" name="矩形 42"/>
          <p:cNvSpPr/>
          <p:nvPr userDrawn="1"/>
        </p:nvSpPr>
        <p:spPr>
          <a:xfrm>
            <a:off x="648385" y="0"/>
            <a:ext cx="413819" cy="966395"/>
          </a:xfrm>
          <a:prstGeom prst="rect">
            <a:avLst/>
          </a:prstGeom>
          <a:ln>
            <a:noFill/>
          </a:ln>
          <a:effectLst>
            <a:outerShdw blurRad="127000" dist="25400" dir="5400000" sx="102000" sy="102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3698307"/>
      </p:ext>
    </p:extLst>
  </p:cSld>
  <p:clrMapOvr>
    <a:masterClrMapping/>
  </p:clrMapOvr>
  <p:transition spd="med"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7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9385300" y="-82550"/>
            <a:ext cx="2363787" cy="8452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9385300" y="0"/>
            <a:ext cx="2363788" cy="7626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90168" y="188589"/>
            <a:ext cx="1969223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26992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A8C44-BFC4-E5E0-60E4-4DCA54830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245B979-762F-5FAD-20BB-7E8DB2598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FCBB283-89E9-5C11-38A2-5D27A0440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0D148DA-070F-B093-9776-C42D3C7B5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8479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8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18632" y="6188075"/>
            <a:ext cx="11550080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381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318632" y="0"/>
            <a:ext cx="11550080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标题 11"/>
          <p:cNvSpPr>
            <a:spLocks noGrp="1"/>
          </p:cNvSpPr>
          <p:nvPr>
            <p:ph type="title"/>
          </p:nvPr>
        </p:nvSpPr>
        <p:spPr>
          <a:xfrm>
            <a:off x="541539" y="247495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11" name="文本框 1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14" name="组合 13"/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8" name="Freeform 5"/>
              <p:cNvSpPr/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6"/>
              <p:cNvSpPr/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0" name="组合 29"/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5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1" name="组合 30"/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2" name="Freeform 15"/>
                <p:cNvSpPr/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" name="Freeform 16"/>
                <p:cNvSpPr/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" name="Freeform 17"/>
                <p:cNvSpPr/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6" name="组合 15"/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6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" name="组合 16"/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4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" name="组合 17"/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1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9" name="Freeform 11"/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12"/>
              <p:cNvSpPr/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64050" y="131404"/>
            <a:ext cx="2243119" cy="62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491275"/>
      </p:ext>
    </p:extLst>
  </p:cSld>
  <p:clrMapOvr>
    <a:masterClrMapping/>
  </p:clrMapOvr>
  <p:transition spd="med"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8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1144922" y="6188075"/>
            <a:ext cx="723790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381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9488246" y="0"/>
            <a:ext cx="2380466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64050" y="131404"/>
            <a:ext cx="2243119" cy="62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70667"/>
      </p:ext>
    </p:extLst>
  </p:cSld>
  <p:clrMapOvr>
    <a:masterClrMapping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668978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4" b="196"/>
          <a:stretch/>
        </p:blipFill>
        <p:spPr>
          <a:xfrm>
            <a:off x="0" y="-1"/>
            <a:ext cx="12191999" cy="50196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0" y="5019674"/>
            <a:ext cx="12192001" cy="18383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0" y="0"/>
            <a:ext cx="12192001" cy="5019674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-73461" y="5009909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2041996" y="3927615"/>
            <a:ext cx="8108006" cy="2164588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4764" y="1532412"/>
            <a:ext cx="3082473" cy="8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477857"/>
      </p:ext>
    </p:extLst>
  </p:cSld>
  <p:clrMapOvr>
    <a:masterClrMapping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4" b="196"/>
          <a:stretch/>
        </p:blipFill>
        <p:spPr>
          <a:xfrm>
            <a:off x="0" y="-1"/>
            <a:ext cx="12191999" cy="50196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0" y="5019674"/>
            <a:ext cx="12192001" cy="18383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0" y="0"/>
            <a:ext cx="12192001" cy="5019674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-73461" y="5009909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1473992" y="3927615"/>
            <a:ext cx="9244014" cy="2164588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4764" y="1532412"/>
            <a:ext cx="3082473" cy="8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434023"/>
      </p:ext>
    </p:extLst>
  </p:cSld>
  <p:clrMapOvr>
    <a:masterClrMapping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t="13078" r="-1" b="115"/>
          <a:stretch/>
        </p:blipFill>
        <p:spPr>
          <a:xfrm>
            <a:off x="0" y="-1"/>
            <a:ext cx="12191999" cy="436268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0" y="4346687"/>
            <a:ext cx="12192001" cy="2511313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0" y="0"/>
            <a:ext cx="12192001" cy="434668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-73936" y="4346687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1828800" y="2524126"/>
            <a:ext cx="8494006" cy="3568078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9" name="图片 6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4764" y="861200"/>
            <a:ext cx="3082473" cy="8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599150"/>
      </p:ext>
    </p:extLst>
  </p:cSld>
  <p:clrMapOvr>
    <a:masterClrMapping/>
  </p:clrMapOvr>
  <p:transition spd="med"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EDD8B33-19AA-4632-BE4B-A5744CEC2C4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43725" y="1087685"/>
            <a:ext cx="5251028" cy="525413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1BADEE0-5304-4D64-BC33-E82C8C71DF4D}"/>
              </a:ext>
            </a:extLst>
          </p:cNvPr>
          <p:cNvSpPr/>
          <p:nvPr userDrawn="1"/>
        </p:nvSpPr>
        <p:spPr>
          <a:xfrm>
            <a:off x="7423183" y="0"/>
            <a:ext cx="4768815" cy="6858001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6873734" y="3188524"/>
            <a:ext cx="5318266" cy="1205346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6873734" y="3188522"/>
            <a:ext cx="549449" cy="1205348"/>
          </a:xfrm>
          <a:prstGeom prst="rect">
            <a:avLst/>
          </a:prstGeom>
          <a:solidFill>
            <a:schemeClr val="accent4"/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04A170D-2187-4825-AF2D-C8F1D0BDF5F4}"/>
              </a:ext>
            </a:extLst>
          </p:cNvPr>
          <p:cNvSpPr txBox="1"/>
          <p:nvPr userDrawn="1"/>
        </p:nvSpPr>
        <p:spPr>
          <a:xfrm>
            <a:off x="-2647787" y="-2281727"/>
            <a:ext cx="6031920" cy="11172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40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rPr>
              <a:t>0</a:t>
            </a:r>
            <a:endParaRPr kumimoji="0" lang="zh-CN" altLang="en-US" sz="7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40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6" name="图片 4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85140" y="203173"/>
            <a:ext cx="2510452" cy="70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11490"/>
      </p:ext>
    </p:extLst>
  </p:cSld>
  <p:clrMapOvr>
    <a:masterClrMapping/>
  </p:clrMapOvr>
  <p:transition spd="med"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EDD8B33-19AA-4632-BE4B-A5744CEC2C4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43725" y="1087685"/>
            <a:ext cx="5251028" cy="525413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1BADEE0-5304-4D64-BC33-E82C8C71DF4D}"/>
              </a:ext>
            </a:extLst>
          </p:cNvPr>
          <p:cNvSpPr/>
          <p:nvPr userDrawn="1"/>
        </p:nvSpPr>
        <p:spPr>
          <a:xfrm>
            <a:off x="6870981" y="0"/>
            <a:ext cx="5321017" cy="6858001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6873734" y="3188524"/>
            <a:ext cx="5318266" cy="1205346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6873734" y="3188522"/>
            <a:ext cx="549449" cy="1205348"/>
          </a:xfrm>
          <a:prstGeom prst="rect">
            <a:avLst/>
          </a:prstGeom>
          <a:solidFill>
            <a:schemeClr val="accent4"/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6" name="图片 4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85140" y="203173"/>
            <a:ext cx="2510452" cy="702681"/>
          </a:xfrm>
          <a:prstGeom prst="rect">
            <a:avLst/>
          </a:prstGeom>
        </p:spPr>
      </p:pic>
      <p:grpSp>
        <p:nvGrpSpPr>
          <p:cNvPr id="9" name="Group 6"/>
          <p:cNvGrpSpPr>
            <a:grpSpLocks/>
          </p:cNvGrpSpPr>
          <p:nvPr userDrawn="1"/>
        </p:nvGrpSpPr>
        <p:grpSpPr bwMode="auto">
          <a:xfrm>
            <a:off x="778934" y="687917"/>
            <a:ext cx="3299884" cy="5425016"/>
            <a:chOff x="0" y="0"/>
            <a:chExt cx="2476153" cy="4069266"/>
          </a:xfrm>
          <a:solidFill>
            <a:schemeClr val="bg1">
              <a:alpha val="25000"/>
            </a:schemeClr>
          </a:solidFill>
        </p:grpSpPr>
        <p:sp>
          <p:nvSpPr>
            <p:cNvPr id="10" name="矩形 3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" name="矩形 4"/>
            <p:cNvSpPr>
              <a:spLocks noChangeArrowheads="1"/>
            </p:cNvSpPr>
            <p:nvPr/>
          </p:nvSpPr>
          <p:spPr bwMode="auto">
            <a:xfrm>
              <a:off x="437624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5"/>
            <p:cNvSpPr>
              <a:spLocks noChangeArrowheads="1"/>
            </p:cNvSpPr>
            <p:nvPr/>
          </p:nvSpPr>
          <p:spPr bwMode="auto">
            <a:xfrm>
              <a:off x="875248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6"/>
            <p:cNvSpPr>
              <a:spLocks noChangeArrowheads="1"/>
            </p:cNvSpPr>
            <p:nvPr/>
          </p:nvSpPr>
          <p:spPr bwMode="auto">
            <a:xfrm>
              <a:off x="1312872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7"/>
            <p:cNvSpPr>
              <a:spLocks noChangeArrowheads="1"/>
            </p:cNvSpPr>
            <p:nvPr/>
          </p:nvSpPr>
          <p:spPr bwMode="auto">
            <a:xfrm>
              <a:off x="1750496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8"/>
            <p:cNvSpPr>
              <a:spLocks noChangeArrowheads="1"/>
            </p:cNvSpPr>
            <p:nvPr/>
          </p:nvSpPr>
          <p:spPr bwMode="auto">
            <a:xfrm>
              <a:off x="2188121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59"/>
            <p:cNvSpPr>
              <a:spLocks noChangeArrowheads="1"/>
            </p:cNvSpPr>
            <p:nvPr/>
          </p:nvSpPr>
          <p:spPr bwMode="auto">
            <a:xfrm>
              <a:off x="0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9" name="矩形 60"/>
            <p:cNvSpPr>
              <a:spLocks noChangeArrowheads="1"/>
            </p:cNvSpPr>
            <p:nvPr/>
          </p:nvSpPr>
          <p:spPr bwMode="auto">
            <a:xfrm>
              <a:off x="437624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61"/>
            <p:cNvSpPr>
              <a:spLocks noChangeArrowheads="1"/>
            </p:cNvSpPr>
            <p:nvPr/>
          </p:nvSpPr>
          <p:spPr bwMode="auto">
            <a:xfrm>
              <a:off x="875248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62"/>
            <p:cNvSpPr>
              <a:spLocks noChangeArrowheads="1"/>
            </p:cNvSpPr>
            <p:nvPr/>
          </p:nvSpPr>
          <p:spPr bwMode="auto">
            <a:xfrm>
              <a:off x="1312872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2" name="矩形 63"/>
            <p:cNvSpPr>
              <a:spLocks noChangeArrowheads="1"/>
            </p:cNvSpPr>
            <p:nvPr/>
          </p:nvSpPr>
          <p:spPr bwMode="auto">
            <a:xfrm>
              <a:off x="1750496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3" name="矩形 64"/>
            <p:cNvSpPr>
              <a:spLocks noChangeArrowheads="1"/>
            </p:cNvSpPr>
            <p:nvPr/>
          </p:nvSpPr>
          <p:spPr bwMode="auto">
            <a:xfrm>
              <a:off x="2188121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4" name="矩形 66"/>
            <p:cNvSpPr>
              <a:spLocks noChangeArrowheads="1"/>
            </p:cNvSpPr>
            <p:nvPr/>
          </p:nvSpPr>
          <p:spPr bwMode="auto">
            <a:xfrm>
              <a:off x="0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5" name="矩形 67"/>
            <p:cNvSpPr>
              <a:spLocks noChangeArrowheads="1"/>
            </p:cNvSpPr>
            <p:nvPr/>
          </p:nvSpPr>
          <p:spPr bwMode="auto">
            <a:xfrm>
              <a:off x="437624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6" name="矩形 68"/>
            <p:cNvSpPr>
              <a:spLocks noChangeArrowheads="1"/>
            </p:cNvSpPr>
            <p:nvPr/>
          </p:nvSpPr>
          <p:spPr bwMode="auto">
            <a:xfrm>
              <a:off x="875248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7" name="矩形 69"/>
            <p:cNvSpPr>
              <a:spLocks noChangeArrowheads="1"/>
            </p:cNvSpPr>
            <p:nvPr/>
          </p:nvSpPr>
          <p:spPr bwMode="auto">
            <a:xfrm>
              <a:off x="1312872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8" name="矩形 70"/>
            <p:cNvSpPr>
              <a:spLocks noChangeArrowheads="1"/>
            </p:cNvSpPr>
            <p:nvPr/>
          </p:nvSpPr>
          <p:spPr bwMode="auto">
            <a:xfrm>
              <a:off x="1750496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9" name="矩形 71"/>
            <p:cNvSpPr>
              <a:spLocks noChangeArrowheads="1"/>
            </p:cNvSpPr>
            <p:nvPr/>
          </p:nvSpPr>
          <p:spPr bwMode="auto">
            <a:xfrm>
              <a:off x="2188121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73"/>
            <p:cNvSpPr>
              <a:spLocks noChangeArrowheads="1"/>
            </p:cNvSpPr>
            <p:nvPr/>
          </p:nvSpPr>
          <p:spPr bwMode="auto">
            <a:xfrm>
              <a:off x="0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74"/>
            <p:cNvSpPr>
              <a:spLocks noChangeArrowheads="1"/>
            </p:cNvSpPr>
            <p:nvPr/>
          </p:nvSpPr>
          <p:spPr bwMode="auto">
            <a:xfrm>
              <a:off x="437624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75"/>
            <p:cNvSpPr>
              <a:spLocks noChangeArrowheads="1"/>
            </p:cNvSpPr>
            <p:nvPr/>
          </p:nvSpPr>
          <p:spPr bwMode="auto">
            <a:xfrm>
              <a:off x="875248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76"/>
            <p:cNvSpPr>
              <a:spLocks noChangeArrowheads="1"/>
            </p:cNvSpPr>
            <p:nvPr/>
          </p:nvSpPr>
          <p:spPr bwMode="auto">
            <a:xfrm>
              <a:off x="1312872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77"/>
            <p:cNvSpPr>
              <a:spLocks noChangeArrowheads="1"/>
            </p:cNvSpPr>
            <p:nvPr/>
          </p:nvSpPr>
          <p:spPr bwMode="auto">
            <a:xfrm>
              <a:off x="1750496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5" name="矩形 78"/>
            <p:cNvSpPr>
              <a:spLocks noChangeArrowheads="1"/>
            </p:cNvSpPr>
            <p:nvPr/>
          </p:nvSpPr>
          <p:spPr bwMode="auto">
            <a:xfrm>
              <a:off x="2188121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6" name="矩形 80"/>
            <p:cNvSpPr>
              <a:spLocks noChangeArrowheads="1"/>
            </p:cNvSpPr>
            <p:nvPr/>
          </p:nvSpPr>
          <p:spPr bwMode="auto">
            <a:xfrm>
              <a:off x="0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7" name="矩形 81"/>
            <p:cNvSpPr>
              <a:spLocks noChangeArrowheads="1"/>
            </p:cNvSpPr>
            <p:nvPr/>
          </p:nvSpPr>
          <p:spPr bwMode="auto">
            <a:xfrm>
              <a:off x="437624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8" name="矩形 82"/>
            <p:cNvSpPr>
              <a:spLocks noChangeArrowheads="1"/>
            </p:cNvSpPr>
            <p:nvPr/>
          </p:nvSpPr>
          <p:spPr bwMode="auto">
            <a:xfrm>
              <a:off x="875248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83"/>
            <p:cNvSpPr>
              <a:spLocks noChangeArrowheads="1"/>
            </p:cNvSpPr>
            <p:nvPr/>
          </p:nvSpPr>
          <p:spPr bwMode="auto">
            <a:xfrm>
              <a:off x="1312872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84"/>
            <p:cNvSpPr>
              <a:spLocks noChangeArrowheads="1"/>
            </p:cNvSpPr>
            <p:nvPr/>
          </p:nvSpPr>
          <p:spPr bwMode="auto">
            <a:xfrm>
              <a:off x="1750496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1" name="矩形 85"/>
            <p:cNvSpPr>
              <a:spLocks noChangeArrowheads="1"/>
            </p:cNvSpPr>
            <p:nvPr/>
          </p:nvSpPr>
          <p:spPr bwMode="auto">
            <a:xfrm>
              <a:off x="2188121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2" name="矩形 87"/>
            <p:cNvSpPr>
              <a:spLocks noChangeArrowheads="1"/>
            </p:cNvSpPr>
            <p:nvPr/>
          </p:nvSpPr>
          <p:spPr bwMode="auto">
            <a:xfrm>
              <a:off x="0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7" name="矩形 88"/>
            <p:cNvSpPr>
              <a:spLocks noChangeArrowheads="1"/>
            </p:cNvSpPr>
            <p:nvPr/>
          </p:nvSpPr>
          <p:spPr bwMode="auto">
            <a:xfrm>
              <a:off x="437624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8" name="矩形 89"/>
            <p:cNvSpPr>
              <a:spLocks noChangeArrowheads="1"/>
            </p:cNvSpPr>
            <p:nvPr/>
          </p:nvSpPr>
          <p:spPr bwMode="auto">
            <a:xfrm>
              <a:off x="875248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90"/>
            <p:cNvSpPr>
              <a:spLocks noChangeArrowheads="1"/>
            </p:cNvSpPr>
            <p:nvPr/>
          </p:nvSpPr>
          <p:spPr bwMode="auto">
            <a:xfrm>
              <a:off x="1312872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0" name="矩形 91"/>
            <p:cNvSpPr>
              <a:spLocks noChangeArrowheads="1"/>
            </p:cNvSpPr>
            <p:nvPr/>
          </p:nvSpPr>
          <p:spPr bwMode="auto">
            <a:xfrm>
              <a:off x="1750496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1" name="矩形 92"/>
            <p:cNvSpPr>
              <a:spLocks noChangeArrowheads="1"/>
            </p:cNvSpPr>
            <p:nvPr/>
          </p:nvSpPr>
          <p:spPr bwMode="auto">
            <a:xfrm>
              <a:off x="2188121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2" name="矩形 94"/>
            <p:cNvSpPr>
              <a:spLocks noChangeArrowheads="1"/>
            </p:cNvSpPr>
            <p:nvPr/>
          </p:nvSpPr>
          <p:spPr bwMode="auto">
            <a:xfrm>
              <a:off x="0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3" name="矩形 95"/>
            <p:cNvSpPr>
              <a:spLocks noChangeArrowheads="1"/>
            </p:cNvSpPr>
            <p:nvPr/>
          </p:nvSpPr>
          <p:spPr bwMode="auto">
            <a:xfrm>
              <a:off x="437624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4" name="矩形 96"/>
            <p:cNvSpPr>
              <a:spLocks noChangeArrowheads="1"/>
            </p:cNvSpPr>
            <p:nvPr/>
          </p:nvSpPr>
          <p:spPr bwMode="auto">
            <a:xfrm>
              <a:off x="875248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5" name="矩形 97"/>
            <p:cNvSpPr>
              <a:spLocks noChangeArrowheads="1"/>
            </p:cNvSpPr>
            <p:nvPr/>
          </p:nvSpPr>
          <p:spPr bwMode="auto">
            <a:xfrm>
              <a:off x="1312872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6" name="矩形 98"/>
            <p:cNvSpPr>
              <a:spLocks noChangeArrowheads="1"/>
            </p:cNvSpPr>
            <p:nvPr/>
          </p:nvSpPr>
          <p:spPr bwMode="auto">
            <a:xfrm>
              <a:off x="1750496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7" name="矩形 99"/>
            <p:cNvSpPr>
              <a:spLocks noChangeArrowheads="1"/>
            </p:cNvSpPr>
            <p:nvPr/>
          </p:nvSpPr>
          <p:spPr bwMode="auto">
            <a:xfrm>
              <a:off x="2188121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8" name="矩形 101"/>
            <p:cNvSpPr>
              <a:spLocks noChangeArrowheads="1"/>
            </p:cNvSpPr>
            <p:nvPr/>
          </p:nvSpPr>
          <p:spPr bwMode="auto">
            <a:xfrm>
              <a:off x="0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9" name="矩形 102"/>
            <p:cNvSpPr>
              <a:spLocks noChangeArrowheads="1"/>
            </p:cNvSpPr>
            <p:nvPr/>
          </p:nvSpPr>
          <p:spPr bwMode="auto">
            <a:xfrm>
              <a:off x="437624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0" name="矩形 103"/>
            <p:cNvSpPr>
              <a:spLocks noChangeArrowheads="1"/>
            </p:cNvSpPr>
            <p:nvPr/>
          </p:nvSpPr>
          <p:spPr bwMode="auto">
            <a:xfrm>
              <a:off x="875248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1" name="矩形 104"/>
            <p:cNvSpPr>
              <a:spLocks noChangeArrowheads="1"/>
            </p:cNvSpPr>
            <p:nvPr/>
          </p:nvSpPr>
          <p:spPr bwMode="auto">
            <a:xfrm>
              <a:off x="1312872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" name="矩形 105"/>
            <p:cNvSpPr>
              <a:spLocks noChangeArrowheads="1"/>
            </p:cNvSpPr>
            <p:nvPr/>
          </p:nvSpPr>
          <p:spPr bwMode="auto">
            <a:xfrm>
              <a:off x="1750496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3" name="矩形 106"/>
            <p:cNvSpPr>
              <a:spLocks noChangeArrowheads="1"/>
            </p:cNvSpPr>
            <p:nvPr/>
          </p:nvSpPr>
          <p:spPr bwMode="auto">
            <a:xfrm>
              <a:off x="2188121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4" name="矩形 108"/>
            <p:cNvSpPr>
              <a:spLocks noChangeArrowheads="1"/>
            </p:cNvSpPr>
            <p:nvPr/>
          </p:nvSpPr>
          <p:spPr bwMode="auto">
            <a:xfrm>
              <a:off x="0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5" name="矩形 109"/>
            <p:cNvSpPr>
              <a:spLocks noChangeArrowheads="1"/>
            </p:cNvSpPr>
            <p:nvPr/>
          </p:nvSpPr>
          <p:spPr bwMode="auto">
            <a:xfrm>
              <a:off x="437624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6" name="矩形 110"/>
            <p:cNvSpPr>
              <a:spLocks noChangeArrowheads="1"/>
            </p:cNvSpPr>
            <p:nvPr/>
          </p:nvSpPr>
          <p:spPr bwMode="auto">
            <a:xfrm>
              <a:off x="875248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7" name="矩形 111"/>
            <p:cNvSpPr>
              <a:spLocks noChangeArrowheads="1"/>
            </p:cNvSpPr>
            <p:nvPr/>
          </p:nvSpPr>
          <p:spPr bwMode="auto">
            <a:xfrm>
              <a:off x="1312872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" name="矩形 112"/>
            <p:cNvSpPr>
              <a:spLocks noChangeArrowheads="1"/>
            </p:cNvSpPr>
            <p:nvPr/>
          </p:nvSpPr>
          <p:spPr bwMode="auto">
            <a:xfrm>
              <a:off x="1750496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" name="矩形 113"/>
            <p:cNvSpPr>
              <a:spLocks noChangeArrowheads="1"/>
            </p:cNvSpPr>
            <p:nvPr/>
          </p:nvSpPr>
          <p:spPr bwMode="auto">
            <a:xfrm>
              <a:off x="2188121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0" name="矩形 115"/>
            <p:cNvSpPr>
              <a:spLocks noChangeArrowheads="1"/>
            </p:cNvSpPr>
            <p:nvPr/>
          </p:nvSpPr>
          <p:spPr bwMode="auto">
            <a:xfrm>
              <a:off x="0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1" name="矩形 116"/>
            <p:cNvSpPr>
              <a:spLocks noChangeArrowheads="1"/>
            </p:cNvSpPr>
            <p:nvPr/>
          </p:nvSpPr>
          <p:spPr bwMode="auto">
            <a:xfrm>
              <a:off x="437624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2" name="矩形 117"/>
            <p:cNvSpPr>
              <a:spLocks noChangeArrowheads="1"/>
            </p:cNvSpPr>
            <p:nvPr/>
          </p:nvSpPr>
          <p:spPr bwMode="auto">
            <a:xfrm>
              <a:off x="875248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3" name="矩形 118"/>
            <p:cNvSpPr>
              <a:spLocks noChangeArrowheads="1"/>
            </p:cNvSpPr>
            <p:nvPr/>
          </p:nvSpPr>
          <p:spPr bwMode="auto">
            <a:xfrm>
              <a:off x="1312872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4" name="矩形 119"/>
            <p:cNvSpPr>
              <a:spLocks noChangeArrowheads="1"/>
            </p:cNvSpPr>
            <p:nvPr/>
          </p:nvSpPr>
          <p:spPr bwMode="auto">
            <a:xfrm>
              <a:off x="1750496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5" name="矩形 120"/>
            <p:cNvSpPr>
              <a:spLocks noChangeArrowheads="1"/>
            </p:cNvSpPr>
            <p:nvPr/>
          </p:nvSpPr>
          <p:spPr bwMode="auto">
            <a:xfrm>
              <a:off x="2188121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477763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C1C6387-D6F3-8899-14F5-2DE5A2D0B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248814-DD5D-1A40-A60B-A4E5FD4B9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9BF2423-281D-1354-15FA-8106E2378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742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E93195-99C1-F392-8E90-03317B4A3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314893-4894-5646-8170-EC1E924A1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5790AD-8FAA-582B-5867-21F944CB87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66DD43-DA36-7ACF-5B13-C7E52F1F7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40F00D-FC76-006E-A439-3647F111A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E52C17-14AB-4F74-C808-B345D0A85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9455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6A32A-6DD4-967B-83FD-386A5815F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115C06E-0D6D-DBE8-A57D-E85949A138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093D1B4-058A-E559-28A8-9A6CA2E414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E745DC-A4FD-D96F-7069-E051D10A5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3AF7A8-FE98-D423-2B37-5771C7ED3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C30800-59D9-DC7A-AF72-32126A676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4225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26" Type="http://schemas.openxmlformats.org/officeDocument/2006/relationships/slideLayout" Target="../slideLayouts/slideLayout39.xml"/><Relationship Id="rId39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34.xml"/><Relationship Id="rId34" Type="http://schemas.openxmlformats.org/officeDocument/2006/relationships/slideLayout" Target="../slideLayouts/slideLayout47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50" Type="http://schemas.openxmlformats.org/officeDocument/2006/relationships/theme" Target="../theme/theme3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9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24.xml"/><Relationship Id="rId24" Type="http://schemas.openxmlformats.org/officeDocument/2006/relationships/slideLayout" Target="../slideLayouts/slideLayout37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4.xml"/><Relationship Id="rId1" Type="http://schemas.openxmlformats.org/officeDocument/2006/relationships/slideLayout" Target="../slideLayouts/slideLayout63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66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2E712C3-AB43-B538-A453-6663FAD7D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DB311B-F55A-302E-0AAC-1BC5127DF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DA4B63-F5DC-09A1-E8A8-47D3C2AB0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220AC-8B3F-445A-962B-D0C750603F7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65DE84-0F3E-B5C3-CA07-FBBDF9F711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9EBBFD-F79C-0C27-3F1F-881D46993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3862A-E18B-4E92-844A-511FB02769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262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7D9317-7C4B-477D-9FCD-CD5482370328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2024/5/30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0B3BC9-7090-482A-AB63-1945A9C9F1E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503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t>2024/5/30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C0B3BC9-7090-482A-AB63-1945A9C9F1E4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370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  <p:sldLayoutId id="2147483693" r:id="rId30"/>
    <p:sldLayoutId id="2147483694" r:id="rId31"/>
    <p:sldLayoutId id="2147483695" r:id="rId32"/>
    <p:sldLayoutId id="2147483696" r:id="rId33"/>
    <p:sldLayoutId id="2147483697" r:id="rId34"/>
    <p:sldLayoutId id="2147483698" r:id="rId35"/>
    <p:sldLayoutId id="2147483699" r:id="rId36"/>
    <p:sldLayoutId id="2147483700" r:id="rId37"/>
    <p:sldLayoutId id="2147483701" r:id="rId38"/>
    <p:sldLayoutId id="2147483702" r:id="rId39"/>
    <p:sldLayoutId id="2147483703" r:id="rId40"/>
    <p:sldLayoutId id="2147483704" r:id="rId41"/>
    <p:sldLayoutId id="2147483705" r:id="rId42"/>
    <p:sldLayoutId id="2147483706" r:id="rId43"/>
    <p:sldLayoutId id="2147483707" r:id="rId44"/>
    <p:sldLayoutId id="2147483708" r:id="rId45"/>
    <p:sldLayoutId id="2147483709" r:id="rId46"/>
    <p:sldLayoutId id="2147483710" r:id="rId47"/>
    <p:sldLayoutId id="2147483711" r:id="rId48"/>
    <p:sldLayoutId id="2147483712" r:id="rId49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7D9317-7C4B-477D-9FCD-CD5482370328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2024/5/30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0B3BC9-7090-482A-AB63-1945A9C9F1E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95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7D9317-7C4B-477D-9FCD-CD5482370328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2024/5/30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0B3BC9-7090-482A-AB63-1945A9C9F1E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322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6.xml"/><Relationship Id="rId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6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AB33B51-F766-4E52-A432-713A7BA5782E}"/>
              </a:ext>
            </a:extLst>
          </p:cNvPr>
          <p:cNvCxnSpPr>
            <a:cxnSpLocks/>
          </p:cNvCxnSpPr>
          <p:nvPr/>
        </p:nvCxnSpPr>
        <p:spPr>
          <a:xfrm flipH="1">
            <a:off x="660400" y="4042946"/>
            <a:ext cx="7287114" cy="0"/>
          </a:xfrm>
          <a:prstGeom prst="line">
            <a:avLst/>
          </a:prstGeom>
          <a:ln w="9525" cmpd="sng">
            <a:gradFill>
              <a:gsLst>
                <a:gs pos="11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81000"/>
                  </a:schemeClr>
                </a:gs>
              </a:gsLst>
              <a:lin ang="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businessman_126354">
            <a:extLst>
              <a:ext uri="{FF2B5EF4-FFF2-40B4-BE49-F238E27FC236}">
                <a16:creationId xmlns:a16="http://schemas.microsoft.com/office/drawing/2014/main" id="{7901EC8B-8BB6-45F3-B7A0-7DE683BA4B23}"/>
              </a:ext>
            </a:extLst>
          </p:cNvPr>
          <p:cNvSpPr>
            <a:spLocks noChangeAspect="1"/>
          </p:cNvSpPr>
          <p:nvPr/>
        </p:nvSpPr>
        <p:spPr bwMode="auto">
          <a:xfrm>
            <a:off x="660400" y="5102730"/>
            <a:ext cx="324490" cy="323999"/>
          </a:xfrm>
          <a:custGeom>
            <a:avLst/>
            <a:gdLst>
              <a:gd name="connsiteX0" fmla="*/ 296829 w 606086"/>
              <a:gd name="connsiteY0" fmla="*/ 111836 h 605169"/>
              <a:gd name="connsiteX1" fmla="*/ 345700 w 606086"/>
              <a:gd name="connsiteY1" fmla="*/ 122069 h 605169"/>
              <a:gd name="connsiteX2" fmla="*/ 369424 w 606086"/>
              <a:gd name="connsiteY2" fmla="*/ 144052 h 605169"/>
              <a:gd name="connsiteX3" fmla="*/ 395520 w 606086"/>
              <a:gd name="connsiteY3" fmla="*/ 226770 h 605169"/>
              <a:gd name="connsiteX4" fmla="*/ 392104 w 606086"/>
              <a:gd name="connsiteY4" fmla="*/ 239561 h 605169"/>
              <a:gd name="connsiteX5" fmla="*/ 400360 w 606086"/>
              <a:gd name="connsiteY5" fmla="*/ 274430 h 605169"/>
              <a:gd name="connsiteX6" fmla="*/ 383469 w 606086"/>
              <a:gd name="connsiteY6" fmla="*/ 303708 h 605169"/>
              <a:gd name="connsiteX7" fmla="*/ 324444 w 606086"/>
              <a:gd name="connsiteY7" fmla="*/ 376666 h 605169"/>
              <a:gd name="connsiteX8" fmla="*/ 281172 w 606086"/>
              <a:gd name="connsiteY8" fmla="*/ 376761 h 605169"/>
              <a:gd name="connsiteX9" fmla="*/ 222147 w 606086"/>
              <a:gd name="connsiteY9" fmla="*/ 303708 h 605169"/>
              <a:gd name="connsiteX10" fmla="*/ 205350 w 606086"/>
              <a:gd name="connsiteY10" fmla="*/ 274430 h 605169"/>
              <a:gd name="connsiteX11" fmla="*/ 213701 w 606086"/>
              <a:gd name="connsiteY11" fmla="*/ 239656 h 605169"/>
              <a:gd name="connsiteX12" fmla="*/ 210285 w 606086"/>
              <a:gd name="connsiteY12" fmla="*/ 226959 h 605169"/>
              <a:gd name="connsiteX13" fmla="*/ 210190 w 606086"/>
              <a:gd name="connsiteY13" fmla="*/ 186216 h 605169"/>
              <a:gd name="connsiteX14" fmla="*/ 233914 w 606086"/>
              <a:gd name="connsiteY14" fmla="*/ 144715 h 605169"/>
              <a:gd name="connsiteX15" fmla="*/ 255929 w 606086"/>
              <a:gd name="connsiteY15" fmla="*/ 126523 h 605169"/>
              <a:gd name="connsiteX16" fmla="*/ 277376 w 606086"/>
              <a:gd name="connsiteY16" fmla="*/ 115531 h 605169"/>
              <a:gd name="connsiteX17" fmla="*/ 296829 w 606086"/>
              <a:gd name="connsiteY17" fmla="*/ 111836 h 605169"/>
              <a:gd name="connsiteX18" fmla="*/ 304039 w 606086"/>
              <a:gd name="connsiteY18" fmla="*/ 58271 h 605169"/>
              <a:gd name="connsiteX19" fmla="*/ 59309 w 606086"/>
              <a:gd name="connsiteY19" fmla="*/ 302537 h 605169"/>
              <a:gd name="connsiteX20" fmla="*/ 113398 w 606086"/>
              <a:gd name="connsiteY20" fmla="*/ 455559 h 605169"/>
              <a:gd name="connsiteX21" fmla="*/ 149078 w 606086"/>
              <a:gd name="connsiteY21" fmla="*/ 407331 h 605169"/>
              <a:gd name="connsiteX22" fmla="*/ 236001 w 606086"/>
              <a:gd name="connsiteY22" fmla="*/ 367725 h 605169"/>
              <a:gd name="connsiteX23" fmla="*/ 272155 w 606086"/>
              <a:gd name="connsiteY23" fmla="*/ 481804 h 605169"/>
              <a:gd name="connsiteX24" fmla="*/ 277090 w 606086"/>
              <a:gd name="connsiteY24" fmla="*/ 497249 h 605169"/>
              <a:gd name="connsiteX25" fmla="*/ 293316 w 606086"/>
              <a:gd name="connsiteY25" fmla="*/ 451484 h 605169"/>
              <a:gd name="connsiteX26" fmla="*/ 304039 w 606086"/>
              <a:gd name="connsiteY26" fmla="*/ 397193 h 605169"/>
              <a:gd name="connsiteX27" fmla="*/ 314762 w 606086"/>
              <a:gd name="connsiteY27" fmla="*/ 451484 h 605169"/>
              <a:gd name="connsiteX28" fmla="*/ 330894 w 606086"/>
              <a:gd name="connsiteY28" fmla="*/ 496965 h 605169"/>
              <a:gd name="connsiteX29" fmla="*/ 335829 w 606086"/>
              <a:gd name="connsiteY29" fmla="*/ 481710 h 605169"/>
              <a:gd name="connsiteX30" fmla="*/ 335924 w 606086"/>
              <a:gd name="connsiteY30" fmla="*/ 481994 h 605169"/>
              <a:gd name="connsiteX31" fmla="*/ 341617 w 606086"/>
              <a:gd name="connsiteY31" fmla="*/ 463897 h 605169"/>
              <a:gd name="connsiteX32" fmla="*/ 371983 w 606086"/>
              <a:gd name="connsiteY32" fmla="*/ 367915 h 605169"/>
              <a:gd name="connsiteX33" fmla="*/ 458906 w 606086"/>
              <a:gd name="connsiteY33" fmla="*/ 407426 h 605169"/>
              <a:gd name="connsiteX34" fmla="*/ 494586 w 606086"/>
              <a:gd name="connsiteY34" fmla="*/ 455653 h 605169"/>
              <a:gd name="connsiteX35" fmla="*/ 548770 w 606086"/>
              <a:gd name="connsiteY35" fmla="*/ 302537 h 605169"/>
              <a:gd name="connsiteX36" fmla="*/ 304039 w 606086"/>
              <a:gd name="connsiteY36" fmla="*/ 58271 h 605169"/>
              <a:gd name="connsiteX37" fmla="*/ 302996 w 606086"/>
              <a:gd name="connsiteY37" fmla="*/ 0 h 605169"/>
              <a:gd name="connsiteX38" fmla="*/ 606086 w 606086"/>
              <a:gd name="connsiteY38" fmla="*/ 302537 h 605169"/>
              <a:gd name="connsiteX39" fmla="*/ 302996 w 606086"/>
              <a:gd name="connsiteY39" fmla="*/ 605169 h 605169"/>
              <a:gd name="connsiteX40" fmla="*/ 0 w 606086"/>
              <a:gd name="connsiteY40" fmla="*/ 302537 h 605169"/>
              <a:gd name="connsiteX41" fmla="*/ 302996 w 606086"/>
              <a:gd name="connsiteY41" fmla="*/ 0 h 60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06086" h="605169">
                <a:moveTo>
                  <a:pt x="296829" y="111836"/>
                </a:moveTo>
                <a:cubicBezTo>
                  <a:pt x="318086" y="109941"/>
                  <a:pt x="334123" y="115247"/>
                  <a:pt x="345700" y="122069"/>
                </a:cubicBezTo>
                <a:cubicBezTo>
                  <a:pt x="362876" y="131544"/>
                  <a:pt x="369424" y="144052"/>
                  <a:pt x="369424" y="144052"/>
                </a:cubicBezTo>
                <a:cubicBezTo>
                  <a:pt x="369424" y="144052"/>
                  <a:pt x="408806" y="146799"/>
                  <a:pt x="395520" y="226770"/>
                </a:cubicBezTo>
                <a:cubicBezTo>
                  <a:pt x="394761" y="231128"/>
                  <a:pt x="393622" y="235297"/>
                  <a:pt x="392104" y="239561"/>
                </a:cubicBezTo>
                <a:cubicBezTo>
                  <a:pt x="400075" y="238803"/>
                  <a:pt x="409280" y="243351"/>
                  <a:pt x="400360" y="274430"/>
                </a:cubicBezTo>
                <a:cubicBezTo>
                  <a:pt x="394002" y="297075"/>
                  <a:pt x="388023" y="303329"/>
                  <a:pt x="383469" y="303708"/>
                </a:cubicBezTo>
                <a:cubicBezTo>
                  <a:pt x="379293" y="330522"/>
                  <a:pt x="357942" y="364538"/>
                  <a:pt x="324444" y="376666"/>
                </a:cubicBezTo>
                <a:cubicBezTo>
                  <a:pt x="310494" y="381688"/>
                  <a:pt x="295026" y="381688"/>
                  <a:pt x="281172" y="376761"/>
                </a:cubicBezTo>
                <a:cubicBezTo>
                  <a:pt x="247009" y="364728"/>
                  <a:pt x="226322" y="330617"/>
                  <a:pt x="222147" y="303708"/>
                </a:cubicBezTo>
                <a:cubicBezTo>
                  <a:pt x="217782" y="303329"/>
                  <a:pt x="211803" y="297075"/>
                  <a:pt x="205350" y="274430"/>
                </a:cubicBezTo>
                <a:cubicBezTo>
                  <a:pt x="196525" y="243446"/>
                  <a:pt x="205825" y="238898"/>
                  <a:pt x="213701" y="239656"/>
                </a:cubicBezTo>
                <a:cubicBezTo>
                  <a:pt x="212183" y="235392"/>
                  <a:pt x="211044" y="231128"/>
                  <a:pt x="210285" y="226959"/>
                </a:cubicBezTo>
                <a:cubicBezTo>
                  <a:pt x="207533" y="212557"/>
                  <a:pt x="206774" y="199102"/>
                  <a:pt x="210190" y="186216"/>
                </a:cubicBezTo>
                <a:cubicBezTo>
                  <a:pt x="214176" y="169066"/>
                  <a:pt x="223475" y="155327"/>
                  <a:pt x="233914" y="144715"/>
                </a:cubicBezTo>
                <a:cubicBezTo>
                  <a:pt x="240556" y="137609"/>
                  <a:pt x="247958" y="131544"/>
                  <a:pt x="255929" y="126523"/>
                </a:cubicBezTo>
                <a:cubicBezTo>
                  <a:pt x="262382" y="121975"/>
                  <a:pt x="269499" y="118184"/>
                  <a:pt x="277376" y="115531"/>
                </a:cubicBezTo>
                <a:cubicBezTo>
                  <a:pt x="283544" y="113447"/>
                  <a:pt x="289997" y="112215"/>
                  <a:pt x="296829" y="111836"/>
                </a:cubicBezTo>
                <a:close/>
                <a:moveTo>
                  <a:pt x="304039" y="58271"/>
                </a:moveTo>
                <a:cubicBezTo>
                  <a:pt x="168911" y="58271"/>
                  <a:pt x="59309" y="167613"/>
                  <a:pt x="59309" y="302537"/>
                </a:cubicBezTo>
                <a:cubicBezTo>
                  <a:pt x="59309" y="360524"/>
                  <a:pt x="79616" y="413774"/>
                  <a:pt x="113398" y="455559"/>
                </a:cubicBezTo>
                <a:cubicBezTo>
                  <a:pt x="115675" y="435851"/>
                  <a:pt x="124026" y="413584"/>
                  <a:pt x="149078" y="407331"/>
                </a:cubicBezTo>
                <a:cubicBezTo>
                  <a:pt x="196999" y="395203"/>
                  <a:pt x="236001" y="367725"/>
                  <a:pt x="236001" y="367725"/>
                </a:cubicBezTo>
                <a:lnTo>
                  <a:pt x="272155" y="481804"/>
                </a:lnTo>
                <a:lnTo>
                  <a:pt x="277090" y="497249"/>
                </a:lnTo>
                <a:lnTo>
                  <a:pt x="293316" y="451484"/>
                </a:lnTo>
                <a:cubicBezTo>
                  <a:pt x="252797" y="395013"/>
                  <a:pt x="304039" y="397193"/>
                  <a:pt x="304039" y="397193"/>
                </a:cubicBezTo>
                <a:cubicBezTo>
                  <a:pt x="304039" y="397193"/>
                  <a:pt x="355377" y="395013"/>
                  <a:pt x="314762" y="451484"/>
                </a:cubicBezTo>
                <a:lnTo>
                  <a:pt x="330894" y="496965"/>
                </a:lnTo>
                <a:lnTo>
                  <a:pt x="335829" y="481710"/>
                </a:lnTo>
                <a:lnTo>
                  <a:pt x="335924" y="481994"/>
                </a:lnTo>
                <a:lnTo>
                  <a:pt x="341617" y="463897"/>
                </a:lnTo>
                <a:lnTo>
                  <a:pt x="371983" y="367915"/>
                </a:lnTo>
                <a:cubicBezTo>
                  <a:pt x="371983" y="367915"/>
                  <a:pt x="410985" y="395298"/>
                  <a:pt x="458906" y="407426"/>
                </a:cubicBezTo>
                <a:cubicBezTo>
                  <a:pt x="483958" y="413774"/>
                  <a:pt x="492308" y="435945"/>
                  <a:pt x="494586" y="455653"/>
                </a:cubicBezTo>
                <a:cubicBezTo>
                  <a:pt x="528368" y="413774"/>
                  <a:pt x="548770" y="360524"/>
                  <a:pt x="548770" y="302537"/>
                </a:cubicBezTo>
                <a:cubicBezTo>
                  <a:pt x="548770" y="167613"/>
                  <a:pt x="439168" y="58271"/>
                  <a:pt x="304039" y="58271"/>
                </a:cubicBezTo>
                <a:close/>
                <a:moveTo>
                  <a:pt x="302996" y="0"/>
                </a:moveTo>
                <a:cubicBezTo>
                  <a:pt x="470388" y="0"/>
                  <a:pt x="606086" y="135398"/>
                  <a:pt x="606086" y="302537"/>
                </a:cubicBezTo>
                <a:cubicBezTo>
                  <a:pt x="606086" y="469676"/>
                  <a:pt x="470388" y="605169"/>
                  <a:pt x="302996" y="605169"/>
                </a:cubicBezTo>
                <a:cubicBezTo>
                  <a:pt x="135603" y="605169"/>
                  <a:pt x="0" y="469676"/>
                  <a:pt x="0" y="302537"/>
                </a:cubicBezTo>
                <a:cubicBezTo>
                  <a:pt x="0" y="135398"/>
                  <a:pt x="135603" y="0"/>
                  <a:pt x="30299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user-avatar-profile_70039">
            <a:extLst>
              <a:ext uri="{FF2B5EF4-FFF2-40B4-BE49-F238E27FC236}">
                <a16:creationId xmlns:a16="http://schemas.microsoft.com/office/drawing/2014/main" id="{1EA20FEF-4221-46B5-8983-6249249C5BC1}"/>
              </a:ext>
            </a:extLst>
          </p:cNvPr>
          <p:cNvSpPr>
            <a:spLocks noChangeAspect="1"/>
          </p:cNvSpPr>
          <p:nvPr/>
        </p:nvSpPr>
        <p:spPr bwMode="auto">
          <a:xfrm>
            <a:off x="660400" y="4589511"/>
            <a:ext cx="324453" cy="324000"/>
          </a:xfrm>
          <a:custGeom>
            <a:avLst/>
            <a:gdLst>
              <a:gd name="connsiteX0" fmla="*/ 203130 w 605451"/>
              <a:gd name="connsiteY0" fmla="*/ 345841 h 604605"/>
              <a:gd name="connsiteX1" fmla="*/ 302807 w 605451"/>
              <a:gd name="connsiteY1" fmla="*/ 396386 h 604605"/>
              <a:gd name="connsiteX2" fmla="*/ 402301 w 605451"/>
              <a:gd name="connsiteY2" fmla="*/ 345933 h 604605"/>
              <a:gd name="connsiteX3" fmla="*/ 450630 w 605451"/>
              <a:gd name="connsiteY3" fmla="*/ 394101 h 604605"/>
              <a:gd name="connsiteX4" fmla="*/ 469119 w 605451"/>
              <a:gd name="connsiteY4" fmla="*/ 433038 h 604605"/>
              <a:gd name="connsiteX5" fmla="*/ 302807 w 605451"/>
              <a:gd name="connsiteY5" fmla="*/ 513928 h 604605"/>
              <a:gd name="connsiteX6" fmla="*/ 136403 w 605451"/>
              <a:gd name="connsiteY6" fmla="*/ 432947 h 604605"/>
              <a:gd name="connsiteX7" fmla="*/ 154893 w 605451"/>
              <a:gd name="connsiteY7" fmla="*/ 394101 h 604605"/>
              <a:gd name="connsiteX8" fmla="*/ 203130 w 605451"/>
              <a:gd name="connsiteY8" fmla="*/ 345841 h 604605"/>
              <a:gd name="connsiteX9" fmla="*/ 302771 w 605451"/>
              <a:gd name="connsiteY9" fmla="*/ 170278 h 604605"/>
              <a:gd name="connsiteX10" fmla="*/ 240548 w 605451"/>
              <a:gd name="connsiteY10" fmla="*/ 248130 h 604605"/>
              <a:gd name="connsiteX11" fmla="*/ 302771 w 605451"/>
              <a:gd name="connsiteY11" fmla="*/ 325798 h 604605"/>
              <a:gd name="connsiteX12" fmla="*/ 364903 w 605451"/>
              <a:gd name="connsiteY12" fmla="*/ 248130 h 604605"/>
              <a:gd name="connsiteX13" fmla="*/ 302771 w 605451"/>
              <a:gd name="connsiteY13" fmla="*/ 170278 h 604605"/>
              <a:gd name="connsiteX14" fmla="*/ 302771 w 605451"/>
              <a:gd name="connsiteY14" fmla="*/ 129982 h 604605"/>
              <a:gd name="connsiteX15" fmla="*/ 405257 w 605451"/>
              <a:gd name="connsiteY15" fmla="*/ 248130 h 604605"/>
              <a:gd name="connsiteX16" fmla="*/ 302771 w 605451"/>
              <a:gd name="connsiteY16" fmla="*/ 366094 h 604605"/>
              <a:gd name="connsiteX17" fmla="*/ 200194 w 605451"/>
              <a:gd name="connsiteY17" fmla="*/ 248130 h 604605"/>
              <a:gd name="connsiteX18" fmla="*/ 302771 w 605451"/>
              <a:gd name="connsiteY18" fmla="*/ 129982 h 604605"/>
              <a:gd name="connsiteX19" fmla="*/ 302771 w 605451"/>
              <a:gd name="connsiteY19" fmla="*/ 60415 h 604605"/>
              <a:gd name="connsiteX20" fmla="*/ 60591 w 605451"/>
              <a:gd name="connsiteY20" fmla="*/ 302348 h 604605"/>
              <a:gd name="connsiteX21" fmla="*/ 302771 w 605451"/>
              <a:gd name="connsiteY21" fmla="*/ 544190 h 604605"/>
              <a:gd name="connsiteX22" fmla="*/ 544952 w 605451"/>
              <a:gd name="connsiteY22" fmla="*/ 302348 h 604605"/>
              <a:gd name="connsiteX23" fmla="*/ 302771 w 605451"/>
              <a:gd name="connsiteY23" fmla="*/ 60415 h 604605"/>
              <a:gd name="connsiteX24" fmla="*/ 302771 w 605451"/>
              <a:gd name="connsiteY24" fmla="*/ 0 h 604605"/>
              <a:gd name="connsiteX25" fmla="*/ 605451 w 605451"/>
              <a:gd name="connsiteY25" fmla="*/ 302348 h 604605"/>
              <a:gd name="connsiteX26" fmla="*/ 302771 w 605451"/>
              <a:gd name="connsiteY26" fmla="*/ 604605 h 604605"/>
              <a:gd name="connsiteX27" fmla="*/ 0 w 605451"/>
              <a:gd name="connsiteY27" fmla="*/ 302348 h 604605"/>
              <a:gd name="connsiteX28" fmla="*/ 302771 w 605451"/>
              <a:gd name="connsiteY28" fmla="*/ 0 h 604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5451" h="604605">
                <a:moveTo>
                  <a:pt x="203130" y="345841"/>
                </a:moveTo>
                <a:cubicBezTo>
                  <a:pt x="227568" y="376735"/>
                  <a:pt x="263082" y="396386"/>
                  <a:pt x="302807" y="396386"/>
                </a:cubicBezTo>
                <a:cubicBezTo>
                  <a:pt x="342440" y="396386"/>
                  <a:pt x="378046" y="376735"/>
                  <a:pt x="402301" y="345933"/>
                </a:cubicBezTo>
                <a:cubicBezTo>
                  <a:pt x="423079" y="355895"/>
                  <a:pt x="440378" y="372530"/>
                  <a:pt x="450630" y="394101"/>
                </a:cubicBezTo>
                <a:lnTo>
                  <a:pt x="469119" y="433038"/>
                </a:lnTo>
                <a:cubicBezTo>
                  <a:pt x="430310" y="482212"/>
                  <a:pt x="370174" y="513928"/>
                  <a:pt x="302807" y="513928"/>
                </a:cubicBezTo>
                <a:cubicBezTo>
                  <a:pt x="235257" y="513928"/>
                  <a:pt x="175212" y="482212"/>
                  <a:pt x="136403" y="432947"/>
                </a:cubicBezTo>
                <a:lnTo>
                  <a:pt x="154893" y="394101"/>
                </a:lnTo>
                <a:cubicBezTo>
                  <a:pt x="165144" y="372530"/>
                  <a:pt x="182443" y="355804"/>
                  <a:pt x="203130" y="345841"/>
                </a:cubicBezTo>
                <a:close/>
                <a:moveTo>
                  <a:pt x="302771" y="170278"/>
                </a:moveTo>
                <a:cubicBezTo>
                  <a:pt x="268457" y="170278"/>
                  <a:pt x="240548" y="205184"/>
                  <a:pt x="240548" y="248130"/>
                </a:cubicBezTo>
                <a:cubicBezTo>
                  <a:pt x="240548" y="290984"/>
                  <a:pt x="268457" y="325798"/>
                  <a:pt x="302771" y="325798"/>
                </a:cubicBezTo>
                <a:cubicBezTo>
                  <a:pt x="336994" y="325798"/>
                  <a:pt x="364903" y="290984"/>
                  <a:pt x="364903" y="248130"/>
                </a:cubicBezTo>
                <a:cubicBezTo>
                  <a:pt x="364903" y="205184"/>
                  <a:pt x="336994" y="170278"/>
                  <a:pt x="302771" y="170278"/>
                </a:cubicBezTo>
                <a:close/>
                <a:moveTo>
                  <a:pt x="302771" y="129982"/>
                </a:moveTo>
                <a:cubicBezTo>
                  <a:pt x="359230" y="129982"/>
                  <a:pt x="405257" y="182980"/>
                  <a:pt x="405257" y="248130"/>
                </a:cubicBezTo>
                <a:cubicBezTo>
                  <a:pt x="405257" y="313188"/>
                  <a:pt x="359230" y="366094"/>
                  <a:pt x="302771" y="366094"/>
                </a:cubicBezTo>
                <a:cubicBezTo>
                  <a:pt x="246221" y="366094"/>
                  <a:pt x="200194" y="313188"/>
                  <a:pt x="200194" y="248130"/>
                </a:cubicBezTo>
                <a:cubicBezTo>
                  <a:pt x="200194" y="182980"/>
                  <a:pt x="246221" y="129982"/>
                  <a:pt x="302771" y="129982"/>
                </a:cubicBezTo>
                <a:close/>
                <a:moveTo>
                  <a:pt x="302771" y="60415"/>
                </a:moveTo>
                <a:cubicBezTo>
                  <a:pt x="169142" y="60415"/>
                  <a:pt x="60591" y="168997"/>
                  <a:pt x="60591" y="302348"/>
                </a:cubicBezTo>
                <a:cubicBezTo>
                  <a:pt x="60591" y="435700"/>
                  <a:pt x="169142" y="544190"/>
                  <a:pt x="302771" y="544190"/>
                </a:cubicBezTo>
                <a:cubicBezTo>
                  <a:pt x="436309" y="544190"/>
                  <a:pt x="544952" y="435700"/>
                  <a:pt x="544952" y="302348"/>
                </a:cubicBezTo>
                <a:cubicBezTo>
                  <a:pt x="544952" y="168997"/>
                  <a:pt x="436309" y="60415"/>
                  <a:pt x="302771" y="60415"/>
                </a:cubicBezTo>
                <a:close/>
                <a:moveTo>
                  <a:pt x="302771" y="0"/>
                </a:moveTo>
                <a:cubicBezTo>
                  <a:pt x="469717" y="0"/>
                  <a:pt x="605451" y="135636"/>
                  <a:pt x="605451" y="302348"/>
                </a:cubicBezTo>
                <a:cubicBezTo>
                  <a:pt x="605451" y="468969"/>
                  <a:pt x="469717" y="604605"/>
                  <a:pt x="302771" y="604605"/>
                </a:cubicBezTo>
                <a:cubicBezTo>
                  <a:pt x="135826" y="604605"/>
                  <a:pt x="0" y="468969"/>
                  <a:pt x="0" y="302348"/>
                </a:cubicBezTo>
                <a:cubicBezTo>
                  <a:pt x="0" y="135636"/>
                  <a:pt x="135826" y="0"/>
                  <a:pt x="30277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E6BB7A1-C915-4625-AF26-BA1B1509A163}"/>
              </a:ext>
            </a:extLst>
          </p:cNvPr>
          <p:cNvSpPr txBox="1"/>
          <p:nvPr/>
        </p:nvSpPr>
        <p:spPr>
          <a:xfrm>
            <a:off x="1149487" y="4599386"/>
            <a:ext cx="3714570" cy="3042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white">
                    <a:alpha val="90000"/>
                  </a:prstClr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答辩人：陈伟豪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93A9C09-FE5F-41C7-98F6-0085B5436E93}"/>
              </a:ext>
            </a:extLst>
          </p:cNvPr>
          <p:cNvSpPr txBox="1"/>
          <p:nvPr/>
        </p:nvSpPr>
        <p:spPr>
          <a:xfrm>
            <a:off x="1149487" y="5112604"/>
            <a:ext cx="3714570" cy="3042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white">
                    <a:alpha val="90000"/>
                  </a:prstClr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导　师：陆慧梅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5B82B07-BE7E-45C0-80DE-43A55E3A70ED}"/>
              </a:ext>
            </a:extLst>
          </p:cNvPr>
          <p:cNvSpPr txBox="1"/>
          <p:nvPr/>
        </p:nvSpPr>
        <p:spPr>
          <a:xfrm>
            <a:off x="660400" y="2142237"/>
            <a:ext cx="11388165" cy="1568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ReL4</a:t>
            </a:r>
            <a: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操作系统中</a:t>
            </a:r>
            <a:b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</a:br>
            <a: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基于用户态中断的异步系统调用设计</a:t>
            </a:r>
          </a:p>
        </p:txBody>
      </p:sp>
      <p:sp>
        <p:nvSpPr>
          <p:cNvPr id="2" name="文本框 75">
            <a:extLst>
              <a:ext uri="{FF2B5EF4-FFF2-40B4-BE49-F238E27FC236}">
                <a16:creationId xmlns:a16="http://schemas.microsoft.com/office/drawing/2014/main" id="{7804674C-57B7-1034-6BC6-2B12F6CD9BF8}"/>
              </a:ext>
            </a:extLst>
          </p:cNvPr>
          <p:cNvSpPr txBox="1"/>
          <p:nvPr/>
        </p:nvSpPr>
        <p:spPr>
          <a:xfrm>
            <a:off x="0" y="5635697"/>
            <a:ext cx="3855403" cy="3042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pc="300" dirty="0">
                <a:solidFill>
                  <a:schemeClr val="bg1"/>
                </a:solidFill>
                <a:latin typeface="+mn-ea"/>
              </a:rPr>
              <a:t>2024</a:t>
            </a:r>
            <a:r>
              <a:rPr lang="zh-CN" altLang="en-US" spc="300" dirty="0">
                <a:solidFill>
                  <a:schemeClr val="bg1"/>
                </a:solidFill>
                <a:latin typeface="+mn-ea"/>
              </a:rPr>
              <a:t>年</a:t>
            </a:r>
            <a:r>
              <a:rPr lang="en-US" altLang="zh-CN" spc="300" dirty="0">
                <a:solidFill>
                  <a:schemeClr val="bg1"/>
                </a:solidFill>
                <a:latin typeface="+mn-ea"/>
              </a:rPr>
              <a:t>5</a:t>
            </a:r>
            <a:r>
              <a:rPr lang="zh-CN" altLang="en-US" spc="300" dirty="0">
                <a:solidFill>
                  <a:schemeClr val="bg1"/>
                </a:solidFill>
                <a:latin typeface="+mn-ea"/>
              </a:rPr>
              <a:t>月</a:t>
            </a:r>
            <a:r>
              <a:rPr lang="en-US" altLang="zh-CN" spc="300" dirty="0">
                <a:solidFill>
                  <a:schemeClr val="bg1"/>
                </a:solidFill>
                <a:latin typeface="+mn-ea"/>
              </a:rPr>
              <a:t>31</a:t>
            </a:r>
            <a:r>
              <a:rPr lang="zh-CN" altLang="en-US" spc="300" dirty="0">
                <a:solidFill>
                  <a:schemeClr val="bg1"/>
                </a:solidFill>
                <a:latin typeface="+mn-ea"/>
              </a:rPr>
              <a:t>日</a:t>
            </a:r>
            <a:endParaRPr lang="zh-CN" altLang="en-US" sz="2400" spc="3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10682688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en-US" altLang="zh-CN" sz="2400" dirty="0"/>
              <a:t>ReL4</a:t>
            </a:r>
            <a:r>
              <a:rPr lang="zh-CN" altLang="en-US" sz="2400" dirty="0"/>
              <a:t>微内核介绍 </a:t>
            </a:r>
            <a:r>
              <a:rPr lang="en-US" altLang="zh-CN" sz="2400" dirty="0"/>
              <a:t>– </a:t>
            </a:r>
            <a:r>
              <a:rPr lang="zh-CN" altLang="en-US" sz="2400" dirty="0"/>
              <a:t>微内核结构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5FCC820-B258-01FC-5B2D-7DA29991A446}"/>
              </a:ext>
            </a:extLst>
          </p:cNvPr>
          <p:cNvSpPr txBox="1"/>
          <p:nvPr/>
        </p:nvSpPr>
        <p:spPr>
          <a:xfrm>
            <a:off x="7678469" y="1281404"/>
            <a:ext cx="4121645" cy="1805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Async Runtime</a:t>
            </a: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模块：</a:t>
            </a:r>
            <a:endParaRPr lang="en-US" altLang="zh-CN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实现了异步系统调用的相关方法</a:t>
            </a:r>
            <a:endParaRPr lang="en-US" altLang="zh-CN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342900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dirty="0">
                <a:solidFill>
                  <a:prstClr val="black"/>
                </a:solidFill>
                <a:ea typeface="微软雅黑" panose="020B0503020204020204" pitchFamily="34" charset="-122"/>
              </a:rPr>
              <a:t>以基于用户态中断（</a:t>
            </a:r>
            <a:r>
              <a:rPr lang="en-US" altLang="zh-CN" dirty="0">
                <a:solidFill>
                  <a:prstClr val="black"/>
                </a:solidFill>
                <a:ea typeface="微软雅黑" panose="020B0503020204020204" pitchFamily="34" charset="-122"/>
              </a:rPr>
              <a:t>UINT</a:t>
            </a:r>
            <a:r>
              <a:rPr lang="en-US" altLang="zh-CN" baseline="30000" dirty="0">
                <a:solidFill>
                  <a:prstClr val="black"/>
                </a:solidFill>
                <a:ea typeface="微软雅黑" panose="020B0503020204020204" pitchFamily="34" charset="-122"/>
              </a:rPr>
              <a:t>[5]</a:t>
            </a:r>
            <a:r>
              <a:rPr lang="zh-CN" altLang="en-US" dirty="0">
                <a:solidFill>
                  <a:prstClr val="black"/>
                </a:solidFill>
                <a:ea typeface="微软雅黑" panose="020B0503020204020204" pitchFamily="34" charset="-122"/>
              </a:rPr>
              <a:t>）的</a:t>
            </a:r>
            <a:r>
              <a:rPr lang="en-US" altLang="zh-CN" dirty="0">
                <a:solidFill>
                  <a:prstClr val="black"/>
                </a:solidFill>
                <a:ea typeface="微软雅黑" panose="020B0503020204020204" pitchFamily="34" charset="-122"/>
              </a:rPr>
              <a:t>Notification</a:t>
            </a:r>
            <a:r>
              <a:rPr lang="zh-CN" altLang="en-US" dirty="0">
                <a:solidFill>
                  <a:prstClr val="black"/>
                </a:solidFill>
                <a:ea typeface="微软雅黑" panose="020B0503020204020204" pitchFamily="34" charset="-122"/>
              </a:rPr>
              <a:t>机制为基础</a:t>
            </a:r>
            <a:endParaRPr lang="en-US" altLang="zh-CN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2AA03B0-8CE6-81DF-0906-C72A7CA28C03}"/>
              </a:ext>
            </a:extLst>
          </p:cNvPr>
          <p:cNvSpPr txBox="1"/>
          <p:nvPr/>
        </p:nvSpPr>
        <p:spPr>
          <a:xfrm>
            <a:off x="3183669" y="5392072"/>
            <a:ext cx="1551050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图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1</a:t>
            </a:r>
            <a:r>
              <a:rPr lang="en-US" altLang="zh-CN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 ReL4</a:t>
            </a:r>
            <a:r>
              <a:rPr lang="zh-CN" altLang="en-US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架构图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68B0B487-767A-3F4E-F4B6-A5F31A14A6C5}"/>
              </a:ext>
            </a:extLst>
          </p:cNvPr>
          <p:cNvCxnSpPr>
            <a:cxnSpLocks/>
          </p:cNvCxnSpPr>
          <p:nvPr/>
        </p:nvCxnSpPr>
        <p:spPr>
          <a:xfrm>
            <a:off x="775743" y="6022855"/>
            <a:ext cx="577875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E0B4FEF7-B3F2-DD0C-0622-824A1B479755}"/>
              </a:ext>
            </a:extLst>
          </p:cNvPr>
          <p:cNvSpPr txBox="1"/>
          <p:nvPr/>
        </p:nvSpPr>
        <p:spPr>
          <a:xfrm>
            <a:off x="775743" y="6035289"/>
            <a:ext cx="107942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fontAlgn="base" hangingPunct="0"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[5] </a:t>
            </a: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田凯夫</a:t>
            </a: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. RISC-V </a:t>
            </a: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用户态中断扩展设计与实现</a:t>
            </a: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[D]. </a:t>
            </a: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北京</a:t>
            </a: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: </a:t>
            </a: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清华大学</a:t>
            </a: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, 2023.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CA17918-2EF5-C7E5-1BA8-30E24B7CBE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30" y="898927"/>
            <a:ext cx="7460328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12254"/>
      </p:ext>
    </p:extLst>
  </p:cSld>
  <p:clrMapOvr>
    <a:masterClrMapping/>
  </p:clrMapOvr>
  <p:transition spd="med" advTm="2934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81780A7-4718-4F40-855B-43D99FB99A69}"/>
              </a:ext>
            </a:extLst>
          </p:cNvPr>
          <p:cNvSpPr txBox="1"/>
          <p:nvPr/>
        </p:nvSpPr>
        <p:spPr>
          <a:xfrm>
            <a:off x="7417750" y="2328148"/>
            <a:ext cx="47742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rPr>
              <a:t>PART THREE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83749" y="3458307"/>
            <a:ext cx="4042251" cy="707886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设计与实现</a:t>
            </a:r>
          </a:p>
        </p:txBody>
      </p:sp>
      <p:grpSp>
        <p:nvGrpSpPr>
          <p:cNvPr id="5" name="Group 67"/>
          <p:cNvGrpSpPr>
            <a:grpSpLocks/>
          </p:cNvGrpSpPr>
          <p:nvPr/>
        </p:nvGrpSpPr>
        <p:grpSpPr bwMode="auto">
          <a:xfrm>
            <a:off x="778934" y="687917"/>
            <a:ext cx="3299884" cy="5425016"/>
            <a:chOff x="0" y="0"/>
            <a:chExt cx="2476153" cy="4069266"/>
          </a:xfrm>
          <a:solidFill>
            <a:schemeClr val="bg1"/>
          </a:solidFill>
        </p:grpSpPr>
        <p:sp>
          <p:nvSpPr>
            <p:cNvPr id="6" name="矩形 3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" name="矩形 4"/>
            <p:cNvSpPr>
              <a:spLocks noChangeArrowheads="1"/>
            </p:cNvSpPr>
            <p:nvPr/>
          </p:nvSpPr>
          <p:spPr bwMode="auto">
            <a:xfrm>
              <a:off x="437624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" name="矩形 5"/>
            <p:cNvSpPr>
              <a:spLocks noChangeArrowheads="1"/>
            </p:cNvSpPr>
            <p:nvPr/>
          </p:nvSpPr>
          <p:spPr bwMode="auto">
            <a:xfrm>
              <a:off x="875248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" name="矩形 6"/>
            <p:cNvSpPr>
              <a:spLocks noChangeArrowheads="1"/>
            </p:cNvSpPr>
            <p:nvPr/>
          </p:nvSpPr>
          <p:spPr bwMode="auto">
            <a:xfrm>
              <a:off x="1312872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0" name="矩形 7"/>
            <p:cNvSpPr>
              <a:spLocks noChangeArrowheads="1"/>
            </p:cNvSpPr>
            <p:nvPr/>
          </p:nvSpPr>
          <p:spPr bwMode="auto">
            <a:xfrm>
              <a:off x="1750496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1" name="矩形 8"/>
            <p:cNvSpPr>
              <a:spLocks noChangeArrowheads="1"/>
            </p:cNvSpPr>
            <p:nvPr/>
          </p:nvSpPr>
          <p:spPr bwMode="auto">
            <a:xfrm>
              <a:off x="2188121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59"/>
            <p:cNvSpPr>
              <a:spLocks noChangeArrowheads="1"/>
            </p:cNvSpPr>
            <p:nvPr/>
          </p:nvSpPr>
          <p:spPr bwMode="auto">
            <a:xfrm>
              <a:off x="0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" name="矩形 60"/>
            <p:cNvSpPr>
              <a:spLocks noChangeArrowheads="1"/>
            </p:cNvSpPr>
            <p:nvPr/>
          </p:nvSpPr>
          <p:spPr bwMode="auto">
            <a:xfrm>
              <a:off x="437624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61"/>
            <p:cNvSpPr>
              <a:spLocks noChangeArrowheads="1"/>
            </p:cNvSpPr>
            <p:nvPr/>
          </p:nvSpPr>
          <p:spPr bwMode="auto">
            <a:xfrm>
              <a:off x="875248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62"/>
            <p:cNvSpPr>
              <a:spLocks noChangeArrowheads="1"/>
            </p:cNvSpPr>
            <p:nvPr/>
          </p:nvSpPr>
          <p:spPr bwMode="auto">
            <a:xfrm>
              <a:off x="1312872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63"/>
            <p:cNvSpPr>
              <a:spLocks noChangeArrowheads="1"/>
            </p:cNvSpPr>
            <p:nvPr/>
          </p:nvSpPr>
          <p:spPr bwMode="auto">
            <a:xfrm>
              <a:off x="1750496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64"/>
            <p:cNvSpPr>
              <a:spLocks noChangeArrowheads="1"/>
            </p:cNvSpPr>
            <p:nvPr/>
          </p:nvSpPr>
          <p:spPr bwMode="auto">
            <a:xfrm>
              <a:off x="2188121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70"/>
            <p:cNvSpPr>
              <a:spLocks noChangeArrowheads="1"/>
            </p:cNvSpPr>
            <p:nvPr/>
          </p:nvSpPr>
          <p:spPr bwMode="auto">
            <a:xfrm>
              <a:off x="1750496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9" name="矩形 71"/>
            <p:cNvSpPr>
              <a:spLocks noChangeArrowheads="1"/>
            </p:cNvSpPr>
            <p:nvPr/>
          </p:nvSpPr>
          <p:spPr bwMode="auto">
            <a:xfrm>
              <a:off x="2188121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77"/>
            <p:cNvSpPr>
              <a:spLocks noChangeArrowheads="1"/>
            </p:cNvSpPr>
            <p:nvPr/>
          </p:nvSpPr>
          <p:spPr bwMode="auto">
            <a:xfrm>
              <a:off x="1750496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78"/>
            <p:cNvSpPr>
              <a:spLocks noChangeArrowheads="1"/>
            </p:cNvSpPr>
            <p:nvPr/>
          </p:nvSpPr>
          <p:spPr bwMode="auto">
            <a:xfrm>
              <a:off x="2188121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2" name="矩形 80"/>
            <p:cNvSpPr>
              <a:spLocks noChangeArrowheads="1"/>
            </p:cNvSpPr>
            <p:nvPr/>
          </p:nvSpPr>
          <p:spPr bwMode="auto">
            <a:xfrm>
              <a:off x="0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3" name="矩形 81"/>
            <p:cNvSpPr>
              <a:spLocks noChangeArrowheads="1"/>
            </p:cNvSpPr>
            <p:nvPr/>
          </p:nvSpPr>
          <p:spPr bwMode="auto">
            <a:xfrm>
              <a:off x="437624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4" name="矩形 82"/>
            <p:cNvSpPr>
              <a:spLocks noChangeArrowheads="1"/>
            </p:cNvSpPr>
            <p:nvPr/>
          </p:nvSpPr>
          <p:spPr bwMode="auto">
            <a:xfrm>
              <a:off x="875248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5" name="矩形 83"/>
            <p:cNvSpPr>
              <a:spLocks noChangeArrowheads="1"/>
            </p:cNvSpPr>
            <p:nvPr/>
          </p:nvSpPr>
          <p:spPr bwMode="auto">
            <a:xfrm>
              <a:off x="1312872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6" name="矩形 84"/>
            <p:cNvSpPr>
              <a:spLocks noChangeArrowheads="1"/>
            </p:cNvSpPr>
            <p:nvPr/>
          </p:nvSpPr>
          <p:spPr bwMode="auto">
            <a:xfrm>
              <a:off x="1750496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7" name="矩形 85"/>
            <p:cNvSpPr>
              <a:spLocks noChangeArrowheads="1"/>
            </p:cNvSpPr>
            <p:nvPr/>
          </p:nvSpPr>
          <p:spPr bwMode="auto">
            <a:xfrm>
              <a:off x="2188121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8" name="矩形 87"/>
            <p:cNvSpPr>
              <a:spLocks noChangeArrowheads="1"/>
            </p:cNvSpPr>
            <p:nvPr/>
          </p:nvSpPr>
          <p:spPr bwMode="auto">
            <a:xfrm>
              <a:off x="0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9" name="矩形 88"/>
            <p:cNvSpPr>
              <a:spLocks noChangeArrowheads="1"/>
            </p:cNvSpPr>
            <p:nvPr/>
          </p:nvSpPr>
          <p:spPr bwMode="auto">
            <a:xfrm>
              <a:off x="437624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89"/>
            <p:cNvSpPr>
              <a:spLocks noChangeArrowheads="1"/>
            </p:cNvSpPr>
            <p:nvPr/>
          </p:nvSpPr>
          <p:spPr bwMode="auto">
            <a:xfrm>
              <a:off x="875248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90"/>
            <p:cNvSpPr>
              <a:spLocks noChangeArrowheads="1"/>
            </p:cNvSpPr>
            <p:nvPr/>
          </p:nvSpPr>
          <p:spPr bwMode="auto">
            <a:xfrm>
              <a:off x="1312872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91"/>
            <p:cNvSpPr>
              <a:spLocks noChangeArrowheads="1"/>
            </p:cNvSpPr>
            <p:nvPr/>
          </p:nvSpPr>
          <p:spPr bwMode="auto">
            <a:xfrm>
              <a:off x="1750496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92"/>
            <p:cNvSpPr>
              <a:spLocks noChangeArrowheads="1"/>
            </p:cNvSpPr>
            <p:nvPr/>
          </p:nvSpPr>
          <p:spPr bwMode="auto">
            <a:xfrm>
              <a:off x="2188121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98"/>
            <p:cNvSpPr>
              <a:spLocks noChangeArrowheads="1"/>
            </p:cNvSpPr>
            <p:nvPr/>
          </p:nvSpPr>
          <p:spPr bwMode="auto">
            <a:xfrm>
              <a:off x="1750496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5" name="矩形 99"/>
            <p:cNvSpPr>
              <a:spLocks noChangeArrowheads="1"/>
            </p:cNvSpPr>
            <p:nvPr/>
          </p:nvSpPr>
          <p:spPr bwMode="auto">
            <a:xfrm>
              <a:off x="2188121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6" name="矩形 105"/>
            <p:cNvSpPr>
              <a:spLocks noChangeArrowheads="1"/>
            </p:cNvSpPr>
            <p:nvPr/>
          </p:nvSpPr>
          <p:spPr bwMode="auto">
            <a:xfrm>
              <a:off x="1750496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7" name="矩形 106"/>
            <p:cNvSpPr>
              <a:spLocks noChangeArrowheads="1"/>
            </p:cNvSpPr>
            <p:nvPr/>
          </p:nvSpPr>
          <p:spPr bwMode="auto">
            <a:xfrm>
              <a:off x="2188121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8" name="矩形 108"/>
            <p:cNvSpPr>
              <a:spLocks noChangeArrowheads="1"/>
            </p:cNvSpPr>
            <p:nvPr/>
          </p:nvSpPr>
          <p:spPr bwMode="auto">
            <a:xfrm>
              <a:off x="0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109"/>
            <p:cNvSpPr>
              <a:spLocks noChangeArrowheads="1"/>
            </p:cNvSpPr>
            <p:nvPr/>
          </p:nvSpPr>
          <p:spPr bwMode="auto">
            <a:xfrm>
              <a:off x="437624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110"/>
            <p:cNvSpPr>
              <a:spLocks noChangeArrowheads="1"/>
            </p:cNvSpPr>
            <p:nvPr/>
          </p:nvSpPr>
          <p:spPr bwMode="auto">
            <a:xfrm>
              <a:off x="875248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1" name="矩形 111"/>
            <p:cNvSpPr>
              <a:spLocks noChangeArrowheads="1"/>
            </p:cNvSpPr>
            <p:nvPr/>
          </p:nvSpPr>
          <p:spPr bwMode="auto">
            <a:xfrm>
              <a:off x="1312872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2" name="矩形 112"/>
            <p:cNvSpPr>
              <a:spLocks noChangeArrowheads="1"/>
            </p:cNvSpPr>
            <p:nvPr/>
          </p:nvSpPr>
          <p:spPr bwMode="auto">
            <a:xfrm>
              <a:off x="1750496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3" name="矩形 113"/>
            <p:cNvSpPr>
              <a:spLocks noChangeArrowheads="1"/>
            </p:cNvSpPr>
            <p:nvPr/>
          </p:nvSpPr>
          <p:spPr bwMode="auto">
            <a:xfrm>
              <a:off x="2188121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4" name="矩形 115"/>
            <p:cNvSpPr>
              <a:spLocks noChangeArrowheads="1"/>
            </p:cNvSpPr>
            <p:nvPr/>
          </p:nvSpPr>
          <p:spPr bwMode="auto">
            <a:xfrm>
              <a:off x="0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5" name="矩形 116"/>
            <p:cNvSpPr>
              <a:spLocks noChangeArrowheads="1"/>
            </p:cNvSpPr>
            <p:nvPr/>
          </p:nvSpPr>
          <p:spPr bwMode="auto">
            <a:xfrm>
              <a:off x="437624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6" name="矩形 117"/>
            <p:cNvSpPr>
              <a:spLocks noChangeArrowheads="1"/>
            </p:cNvSpPr>
            <p:nvPr/>
          </p:nvSpPr>
          <p:spPr bwMode="auto">
            <a:xfrm>
              <a:off x="875248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7" name="矩形 118"/>
            <p:cNvSpPr>
              <a:spLocks noChangeArrowheads="1"/>
            </p:cNvSpPr>
            <p:nvPr/>
          </p:nvSpPr>
          <p:spPr bwMode="auto">
            <a:xfrm>
              <a:off x="1312872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8" name="矩形 119"/>
            <p:cNvSpPr>
              <a:spLocks noChangeArrowheads="1"/>
            </p:cNvSpPr>
            <p:nvPr/>
          </p:nvSpPr>
          <p:spPr bwMode="auto">
            <a:xfrm>
              <a:off x="1750496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120"/>
            <p:cNvSpPr>
              <a:spLocks noChangeArrowheads="1"/>
            </p:cNvSpPr>
            <p:nvPr/>
          </p:nvSpPr>
          <p:spPr bwMode="auto">
            <a:xfrm>
              <a:off x="2188121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8023847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设计与实现</a:t>
            </a:r>
            <a:r>
              <a:rPr lang="en-US" altLang="zh-CN" sz="2400" dirty="0"/>
              <a:t> – </a:t>
            </a:r>
            <a:r>
              <a:rPr lang="zh-CN" altLang="en-US" sz="2400" dirty="0"/>
              <a:t>异步系统调用框架设计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5FCC820-B258-01FC-5B2D-7DA29991A446}"/>
              </a:ext>
            </a:extLst>
          </p:cNvPr>
          <p:cNvSpPr txBox="1"/>
          <p:nvPr/>
        </p:nvSpPr>
        <p:spPr>
          <a:xfrm>
            <a:off x="7678469" y="1116905"/>
            <a:ext cx="4445107" cy="5043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用户态、内核态都配备异步运行时模块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用户态异步运行时：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个接收协程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+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n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个提交协程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提交方法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内核态异步运行时：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个处理协程（任意核心运行）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处理方法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用户态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内核态交互：</a:t>
            </a:r>
            <a:endParaRPr lang="en-US" altLang="zh-CN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通过协程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Syscall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、共享内存、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Notification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C311D4A-3A5A-137B-143F-15C5BF89C325}"/>
              </a:ext>
            </a:extLst>
          </p:cNvPr>
          <p:cNvSpPr txBox="1"/>
          <p:nvPr/>
        </p:nvSpPr>
        <p:spPr>
          <a:xfrm>
            <a:off x="2838115" y="5585924"/>
            <a:ext cx="2247735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图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2</a:t>
            </a:r>
            <a:r>
              <a:rPr lang="en-US" altLang="zh-CN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异步系统调用框架图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89D271-378A-15BC-FF9D-F79758FD35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06" y="1269000"/>
            <a:ext cx="7317551" cy="432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4538783"/>
      </p:ext>
    </p:extLst>
  </p:cSld>
  <p:clrMapOvr>
    <a:masterClrMapping/>
  </p:clrMapOvr>
  <p:transition spd="med" advTm="2934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5743" y="1382692"/>
            <a:ext cx="10498347" cy="1677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问题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1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：共享内存实现</a:t>
            </a: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与互斥访问控制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问题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2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：系统调用区分与参数传递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问题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3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：协程实现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设计与实现</a:t>
            </a:r>
            <a:r>
              <a:rPr lang="en-US" altLang="zh-CN" sz="2400" dirty="0"/>
              <a:t> – </a:t>
            </a:r>
            <a:r>
              <a:rPr lang="zh-CN" altLang="en-US" sz="2400" dirty="0"/>
              <a:t>需要解决的问题</a:t>
            </a:r>
          </a:p>
        </p:txBody>
      </p:sp>
    </p:spTree>
    <p:extLst>
      <p:ext uri="{BB962C8B-B14F-4D97-AF65-F5344CB8AC3E}">
        <p14:creationId xmlns:p14="http://schemas.microsoft.com/office/powerpoint/2010/main" val="3083853747"/>
      </p:ext>
    </p:extLst>
  </p:cSld>
  <p:clrMapOvr>
    <a:masterClrMapping/>
  </p:clrMapOvr>
  <p:transition spd="med" advTm="2934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设计与实现</a:t>
            </a:r>
            <a:r>
              <a:rPr lang="en-US" altLang="zh-CN" sz="2400" dirty="0"/>
              <a:t> – </a:t>
            </a:r>
            <a:r>
              <a:rPr lang="zh-CN" altLang="en-US" sz="2400" dirty="0"/>
              <a:t>共享内存实现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5FCC820-B258-01FC-5B2D-7DA29991A446}"/>
              </a:ext>
            </a:extLst>
          </p:cNvPr>
          <p:cNvSpPr txBox="1"/>
          <p:nvPr/>
        </p:nvSpPr>
        <p:spPr>
          <a:xfrm>
            <a:off x="7678469" y="1098241"/>
            <a:ext cx="4121645" cy="3501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对应问题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1</a:t>
            </a: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协程状态标识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IPC Queue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储存请求和响应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IPC Queue</a:t>
            </a: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中元素为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IPC Item</a:t>
            </a:r>
          </a:p>
          <a:p>
            <a:pPr marL="342900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dirty="0">
                <a:solidFill>
                  <a:prstClr val="black"/>
                </a:solidFill>
                <a:ea typeface="微软雅黑" panose="020B0503020204020204" pitchFamily="34" charset="-122"/>
              </a:rPr>
              <a:t>解决共享内存并发访问：</a:t>
            </a:r>
            <a:endParaRPr lang="en-US" altLang="zh-CN" dirty="0">
              <a:solidFill>
                <a:prstClr val="black"/>
              </a:solidFill>
              <a:ea typeface="微软雅黑" panose="020B0503020204020204" pitchFamily="34" charset="-122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dirty="0">
                <a:solidFill>
                  <a:prstClr val="black"/>
                </a:solidFill>
                <a:ea typeface="微软雅黑" panose="020B0503020204020204" pitchFamily="34" charset="-122"/>
              </a:rPr>
              <a:t>协程状态标识采用布尔原子</a:t>
            </a:r>
            <a:endParaRPr lang="en-US" altLang="zh-CN" dirty="0">
              <a:solidFill>
                <a:prstClr val="black"/>
              </a:solidFill>
              <a:ea typeface="微软雅黑" panose="020B0503020204020204" pitchFamily="34" charset="-122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IPC Queue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使用互斥锁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Mutex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7A7B42F-3178-00B9-4309-AD7DC2B38F6A}"/>
              </a:ext>
            </a:extLst>
          </p:cNvPr>
          <p:cNvSpPr txBox="1"/>
          <p:nvPr/>
        </p:nvSpPr>
        <p:spPr>
          <a:xfrm>
            <a:off x="2872770" y="5828914"/>
            <a:ext cx="2176198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图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3</a:t>
            </a:r>
            <a:r>
              <a:rPr lang="en-US" altLang="zh-CN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共享内存实现图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8B3CB09-6A73-5440-1579-1E388B2E89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40" y="968914"/>
            <a:ext cx="7478129" cy="48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13228"/>
      </p:ext>
    </p:extLst>
  </p:cSld>
  <p:clrMapOvr>
    <a:masterClrMapping/>
  </p:clrMapOvr>
  <p:transition spd="med" advTm="2934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设计与实现</a:t>
            </a:r>
            <a:r>
              <a:rPr lang="en-US" altLang="zh-CN" sz="2400" dirty="0"/>
              <a:t> – </a:t>
            </a:r>
            <a:r>
              <a:rPr lang="zh-CN" altLang="en-US" sz="2400" dirty="0"/>
              <a:t>参数传递与协程运用实现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208C2D2-B435-A346-B984-00AD03B48C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53" y="2203990"/>
            <a:ext cx="6402537" cy="276726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7449F71-491B-958A-4E5C-CC6C0B7A0D64}"/>
              </a:ext>
            </a:extLst>
          </p:cNvPr>
          <p:cNvSpPr txBox="1"/>
          <p:nvPr/>
        </p:nvSpPr>
        <p:spPr>
          <a:xfrm>
            <a:off x="1922988" y="4971251"/>
            <a:ext cx="1831233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图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4</a:t>
            </a:r>
            <a:r>
              <a:rPr lang="en-US" altLang="zh-CN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 IPC Item</a:t>
            </a:r>
            <a:r>
              <a:rPr lang="zh-CN" altLang="en-US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实现图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D98EAEC-419C-0F08-6A0B-8A428280A6EC}"/>
              </a:ext>
            </a:extLst>
          </p:cNvPr>
          <p:cNvSpPr txBox="1"/>
          <p:nvPr/>
        </p:nvSpPr>
        <p:spPr>
          <a:xfrm>
            <a:off x="8549426" y="5960706"/>
            <a:ext cx="1437624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图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5</a:t>
            </a:r>
            <a:r>
              <a:rPr lang="en-US" altLang="zh-CN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协程实现图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5928CC5-7E56-6BA9-C33F-BC6B416B3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930" y="909000"/>
            <a:ext cx="4264615" cy="5040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C81ACC2-DF46-F2FC-AD31-94E6251B9BCF}"/>
              </a:ext>
            </a:extLst>
          </p:cNvPr>
          <p:cNvSpPr txBox="1"/>
          <p:nvPr/>
        </p:nvSpPr>
        <p:spPr>
          <a:xfrm>
            <a:off x="2007098" y="1930282"/>
            <a:ext cx="1663012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对应问题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2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01F1DB-3B7D-094E-B5EA-B4A8367ACF4C}"/>
              </a:ext>
            </a:extLst>
          </p:cNvPr>
          <p:cNvSpPr txBox="1"/>
          <p:nvPr/>
        </p:nvSpPr>
        <p:spPr>
          <a:xfrm>
            <a:off x="5530960" y="1106914"/>
            <a:ext cx="1663012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对应问题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50226893"/>
      </p:ext>
    </p:extLst>
  </p:cSld>
  <p:clrMapOvr>
    <a:masterClrMapping/>
  </p:clrMapOvr>
  <p:transition spd="med" advTm="2934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81780A7-4718-4F40-855B-43D99FB99A69}"/>
              </a:ext>
            </a:extLst>
          </p:cNvPr>
          <p:cNvSpPr txBox="1"/>
          <p:nvPr/>
        </p:nvSpPr>
        <p:spPr>
          <a:xfrm>
            <a:off x="7417750" y="2328148"/>
            <a:ext cx="47742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rPr>
              <a:t>PART FOUR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83749" y="3458305"/>
            <a:ext cx="4042251" cy="707886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实验与结果分析</a:t>
            </a:r>
          </a:p>
        </p:txBody>
      </p:sp>
      <p:grpSp>
        <p:nvGrpSpPr>
          <p:cNvPr id="5" name="Group 69"/>
          <p:cNvGrpSpPr>
            <a:grpSpLocks/>
          </p:cNvGrpSpPr>
          <p:nvPr/>
        </p:nvGrpSpPr>
        <p:grpSpPr bwMode="auto">
          <a:xfrm>
            <a:off x="778934" y="687917"/>
            <a:ext cx="3299884" cy="5425016"/>
            <a:chOff x="0" y="0"/>
            <a:chExt cx="2476153" cy="4069266"/>
          </a:xfrm>
          <a:solidFill>
            <a:schemeClr val="bg1"/>
          </a:solidFill>
        </p:grpSpPr>
        <p:sp>
          <p:nvSpPr>
            <p:cNvPr id="6" name="矩形 3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" name="矩形 4"/>
            <p:cNvSpPr>
              <a:spLocks noChangeArrowheads="1"/>
            </p:cNvSpPr>
            <p:nvPr/>
          </p:nvSpPr>
          <p:spPr bwMode="auto">
            <a:xfrm>
              <a:off x="437624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" name="矩形 7"/>
            <p:cNvSpPr>
              <a:spLocks noChangeArrowheads="1"/>
            </p:cNvSpPr>
            <p:nvPr/>
          </p:nvSpPr>
          <p:spPr bwMode="auto">
            <a:xfrm>
              <a:off x="1750496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" name="矩形 8"/>
            <p:cNvSpPr>
              <a:spLocks noChangeArrowheads="1"/>
            </p:cNvSpPr>
            <p:nvPr/>
          </p:nvSpPr>
          <p:spPr bwMode="auto">
            <a:xfrm>
              <a:off x="2188121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0" name="矩形 59"/>
            <p:cNvSpPr>
              <a:spLocks noChangeArrowheads="1"/>
            </p:cNvSpPr>
            <p:nvPr/>
          </p:nvSpPr>
          <p:spPr bwMode="auto">
            <a:xfrm>
              <a:off x="0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1" name="矩形 60"/>
            <p:cNvSpPr>
              <a:spLocks noChangeArrowheads="1"/>
            </p:cNvSpPr>
            <p:nvPr/>
          </p:nvSpPr>
          <p:spPr bwMode="auto">
            <a:xfrm>
              <a:off x="437624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63"/>
            <p:cNvSpPr>
              <a:spLocks noChangeArrowheads="1"/>
            </p:cNvSpPr>
            <p:nvPr/>
          </p:nvSpPr>
          <p:spPr bwMode="auto">
            <a:xfrm>
              <a:off x="1750496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" name="矩形 64"/>
            <p:cNvSpPr>
              <a:spLocks noChangeArrowheads="1"/>
            </p:cNvSpPr>
            <p:nvPr/>
          </p:nvSpPr>
          <p:spPr bwMode="auto">
            <a:xfrm>
              <a:off x="2188121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66"/>
            <p:cNvSpPr>
              <a:spLocks noChangeArrowheads="1"/>
            </p:cNvSpPr>
            <p:nvPr/>
          </p:nvSpPr>
          <p:spPr bwMode="auto">
            <a:xfrm>
              <a:off x="0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67"/>
            <p:cNvSpPr>
              <a:spLocks noChangeArrowheads="1"/>
            </p:cNvSpPr>
            <p:nvPr/>
          </p:nvSpPr>
          <p:spPr bwMode="auto">
            <a:xfrm>
              <a:off x="437624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70"/>
            <p:cNvSpPr>
              <a:spLocks noChangeArrowheads="1"/>
            </p:cNvSpPr>
            <p:nvPr/>
          </p:nvSpPr>
          <p:spPr bwMode="auto">
            <a:xfrm>
              <a:off x="1750496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71"/>
            <p:cNvSpPr>
              <a:spLocks noChangeArrowheads="1"/>
            </p:cNvSpPr>
            <p:nvPr/>
          </p:nvSpPr>
          <p:spPr bwMode="auto">
            <a:xfrm>
              <a:off x="2188121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73"/>
            <p:cNvSpPr>
              <a:spLocks noChangeArrowheads="1"/>
            </p:cNvSpPr>
            <p:nvPr/>
          </p:nvSpPr>
          <p:spPr bwMode="auto">
            <a:xfrm>
              <a:off x="0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9" name="矩形 74"/>
            <p:cNvSpPr>
              <a:spLocks noChangeArrowheads="1"/>
            </p:cNvSpPr>
            <p:nvPr/>
          </p:nvSpPr>
          <p:spPr bwMode="auto">
            <a:xfrm>
              <a:off x="437624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77"/>
            <p:cNvSpPr>
              <a:spLocks noChangeArrowheads="1"/>
            </p:cNvSpPr>
            <p:nvPr/>
          </p:nvSpPr>
          <p:spPr bwMode="auto">
            <a:xfrm>
              <a:off x="1750496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78"/>
            <p:cNvSpPr>
              <a:spLocks noChangeArrowheads="1"/>
            </p:cNvSpPr>
            <p:nvPr/>
          </p:nvSpPr>
          <p:spPr bwMode="auto">
            <a:xfrm>
              <a:off x="2188121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2" name="矩形 80"/>
            <p:cNvSpPr>
              <a:spLocks noChangeArrowheads="1"/>
            </p:cNvSpPr>
            <p:nvPr/>
          </p:nvSpPr>
          <p:spPr bwMode="auto">
            <a:xfrm>
              <a:off x="0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3" name="矩形 81"/>
            <p:cNvSpPr>
              <a:spLocks noChangeArrowheads="1"/>
            </p:cNvSpPr>
            <p:nvPr/>
          </p:nvSpPr>
          <p:spPr bwMode="auto">
            <a:xfrm>
              <a:off x="437624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4" name="矩形 82"/>
            <p:cNvSpPr>
              <a:spLocks noChangeArrowheads="1"/>
            </p:cNvSpPr>
            <p:nvPr/>
          </p:nvSpPr>
          <p:spPr bwMode="auto">
            <a:xfrm>
              <a:off x="875248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5" name="矩形 83"/>
            <p:cNvSpPr>
              <a:spLocks noChangeArrowheads="1"/>
            </p:cNvSpPr>
            <p:nvPr/>
          </p:nvSpPr>
          <p:spPr bwMode="auto">
            <a:xfrm>
              <a:off x="1312872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6" name="矩形 84"/>
            <p:cNvSpPr>
              <a:spLocks noChangeArrowheads="1"/>
            </p:cNvSpPr>
            <p:nvPr/>
          </p:nvSpPr>
          <p:spPr bwMode="auto">
            <a:xfrm>
              <a:off x="1750496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7" name="矩形 85"/>
            <p:cNvSpPr>
              <a:spLocks noChangeArrowheads="1"/>
            </p:cNvSpPr>
            <p:nvPr/>
          </p:nvSpPr>
          <p:spPr bwMode="auto">
            <a:xfrm>
              <a:off x="2188121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8" name="矩形 87"/>
            <p:cNvSpPr>
              <a:spLocks noChangeArrowheads="1"/>
            </p:cNvSpPr>
            <p:nvPr/>
          </p:nvSpPr>
          <p:spPr bwMode="auto">
            <a:xfrm>
              <a:off x="0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9" name="矩形 88"/>
            <p:cNvSpPr>
              <a:spLocks noChangeArrowheads="1"/>
            </p:cNvSpPr>
            <p:nvPr/>
          </p:nvSpPr>
          <p:spPr bwMode="auto">
            <a:xfrm>
              <a:off x="437624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89"/>
            <p:cNvSpPr>
              <a:spLocks noChangeArrowheads="1"/>
            </p:cNvSpPr>
            <p:nvPr/>
          </p:nvSpPr>
          <p:spPr bwMode="auto">
            <a:xfrm>
              <a:off x="875248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90"/>
            <p:cNvSpPr>
              <a:spLocks noChangeArrowheads="1"/>
            </p:cNvSpPr>
            <p:nvPr/>
          </p:nvSpPr>
          <p:spPr bwMode="auto">
            <a:xfrm>
              <a:off x="1312872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91"/>
            <p:cNvSpPr>
              <a:spLocks noChangeArrowheads="1"/>
            </p:cNvSpPr>
            <p:nvPr/>
          </p:nvSpPr>
          <p:spPr bwMode="auto">
            <a:xfrm>
              <a:off x="1750496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92"/>
            <p:cNvSpPr>
              <a:spLocks noChangeArrowheads="1"/>
            </p:cNvSpPr>
            <p:nvPr/>
          </p:nvSpPr>
          <p:spPr bwMode="auto">
            <a:xfrm>
              <a:off x="2188121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98"/>
            <p:cNvSpPr>
              <a:spLocks noChangeArrowheads="1"/>
            </p:cNvSpPr>
            <p:nvPr/>
          </p:nvSpPr>
          <p:spPr bwMode="auto">
            <a:xfrm>
              <a:off x="1750496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5" name="矩形 99"/>
            <p:cNvSpPr>
              <a:spLocks noChangeArrowheads="1"/>
            </p:cNvSpPr>
            <p:nvPr/>
          </p:nvSpPr>
          <p:spPr bwMode="auto">
            <a:xfrm>
              <a:off x="2188121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6" name="矩形 105"/>
            <p:cNvSpPr>
              <a:spLocks noChangeArrowheads="1"/>
            </p:cNvSpPr>
            <p:nvPr/>
          </p:nvSpPr>
          <p:spPr bwMode="auto">
            <a:xfrm>
              <a:off x="1750496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7" name="矩形 106"/>
            <p:cNvSpPr>
              <a:spLocks noChangeArrowheads="1"/>
            </p:cNvSpPr>
            <p:nvPr/>
          </p:nvSpPr>
          <p:spPr bwMode="auto">
            <a:xfrm>
              <a:off x="2188121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8" name="矩形 112"/>
            <p:cNvSpPr>
              <a:spLocks noChangeArrowheads="1"/>
            </p:cNvSpPr>
            <p:nvPr/>
          </p:nvSpPr>
          <p:spPr bwMode="auto">
            <a:xfrm>
              <a:off x="1750496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113"/>
            <p:cNvSpPr>
              <a:spLocks noChangeArrowheads="1"/>
            </p:cNvSpPr>
            <p:nvPr/>
          </p:nvSpPr>
          <p:spPr bwMode="auto">
            <a:xfrm>
              <a:off x="2188121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119"/>
            <p:cNvSpPr>
              <a:spLocks noChangeArrowheads="1"/>
            </p:cNvSpPr>
            <p:nvPr/>
          </p:nvSpPr>
          <p:spPr bwMode="auto">
            <a:xfrm>
              <a:off x="1750496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1" name="矩形 120"/>
            <p:cNvSpPr>
              <a:spLocks noChangeArrowheads="1"/>
            </p:cNvSpPr>
            <p:nvPr/>
          </p:nvSpPr>
          <p:spPr bwMode="auto">
            <a:xfrm>
              <a:off x="2188121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1878231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5743" y="1382692"/>
            <a:ext cx="10498347" cy="3151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输出类系统调用可以如预期输出内容。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Notification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机制类系统调用可以实现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Notification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内核对象与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TCB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内核对象的绑定与解绑，在绑定与解绑操作前后的对象的物理地址变化符合预期。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内存映射类系统调用可以实现虚拟地址到物理地址的映射，映射后可以通过虚拟地址访问内存，解除映射后再访问内存会出现段错误。</a:t>
            </a:r>
            <a:endParaRPr lang="en-US" altLang="zh-CN" sz="2200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通用类系统调用在上述测试中能够正确配合使用，符合预期。</a:t>
            </a: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实验与结果分析</a:t>
            </a:r>
            <a:r>
              <a:rPr lang="en-US" altLang="zh-CN" sz="2400" dirty="0"/>
              <a:t> – </a:t>
            </a:r>
            <a:r>
              <a:rPr lang="zh-CN" altLang="en-US" sz="2400" dirty="0"/>
              <a:t>功能测试</a:t>
            </a:r>
          </a:p>
        </p:txBody>
      </p:sp>
    </p:spTree>
    <p:extLst>
      <p:ext uri="{BB962C8B-B14F-4D97-AF65-F5344CB8AC3E}">
        <p14:creationId xmlns:p14="http://schemas.microsoft.com/office/powerpoint/2010/main" val="164789308"/>
      </p:ext>
    </p:extLst>
  </p:cSld>
  <p:clrMapOvr>
    <a:masterClrMapping/>
  </p:clrMapOvr>
  <p:transition spd="med" advTm="2934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5743" y="1382692"/>
            <a:ext cx="10498347" cy="2865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实验场景：内存映射分配</a:t>
            </a:r>
            <a:endParaRPr lang="en-US" altLang="zh-CN" sz="2200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实验参数：不同并发度（提交协程数量）</a:t>
            </a:r>
            <a:endParaRPr lang="en-US" altLang="zh-CN" sz="2200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对比对象：异步</a:t>
            </a:r>
            <a:r>
              <a:rPr lang="en-US" altLang="zh-CN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 VS </a:t>
            </a: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同步</a:t>
            </a:r>
            <a:endParaRPr lang="en-US" altLang="zh-CN" sz="2200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评价指标：每轮耗时（处理速度）、陷入频率（特权级切换开销）</a:t>
            </a:r>
            <a:endParaRPr lang="en-US" altLang="zh-CN" sz="2200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运行环境：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FPGA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开发板（</a:t>
            </a:r>
            <a:r>
              <a:rPr kumimoji="0" lang="en-US" altLang="zh-CN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Qemu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模拟器版在论文中）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实验与结果分析</a:t>
            </a:r>
            <a:r>
              <a:rPr lang="en-US" altLang="zh-CN" sz="2400" dirty="0"/>
              <a:t> – </a:t>
            </a:r>
            <a:r>
              <a:rPr lang="zh-CN" altLang="en-US" sz="2400" dirty="0"/>
              <a:t>性能测试</a:t>
            </a:r>
          </a:p>
        </p:txBody>
      </p:sp>
    </p:spTree>
    <p:extLst>
      <p:ext uri="{BB962C8B-B14F-4D97-AF65-F5344CB8AC3E}">
        <p14:creationId xmlns:p14="http://schemas.microsoft.com/office/powerpoint/2010/main" val="1891258352"/>
      </p:ext>
    </p:extLst>
  </p:cSld>
  <p:clrMapOvr>
    <a:masterClrMapping/>
  </p:clrMapOvr>
  <p:transition spd="med" advTm="2934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实验与结果分析</a:t>
            </a:r>
            <a:r>
              <a:rPr lang="en-US" altLang="zh-CN" sz="2400" dirty="0"/>
              <a:t> – </a:t>
            </a:r>
            <a:r>
              <a:rPr lang="zh-CN" altLang="en-US" sz="2400" dirty="0"/>
              <a:t>性能测试 </a:t>
            </a:r>
            <a:r>
              <a:rPr lang="en-US" altLang="zh-CN" sz="2400" dirty="0"/>
              <a:t>– </a:t>
            </a:r>
            <a:r>
              <a:rPr lang="zh-CN" altLang="en-US" sz="2400" dirty="0"/>
              <a:t>每轮耗时指标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3FFC03A-4CC2-293A-7228-1E389687F6F1}"/>
              </a:ext>
            </a:extLst>
          </p:cNvPr>
          <p:cNvSpPr txBox="1"/>
          <p:nvPr/>
        </p:nvSpPr>
        <p:spPr>
          <a:xfrm>
            <a:off x="6870151" y="1026924"/>
            <a:ext cx="5321849" cy="452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每轮所占时钟周期数表征处理速度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并发度表征并发协程数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低并发环境下：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改进后性能低于</a:t>
            </a: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改进前行性能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原因：内核负载低，内核协程经常阻塞</a:t>
            </a:r>
            <a:endParaRPr lang="en-US" altLang="zh-CN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高并发环境下：</a:t>
            </a:r>
            <a:endParaRPr lang="en-US" altLang="zh-CN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改进后性能超过改进前性能</a:t>
            </a:r>
            <a:endParaRPr lang="en-US" altLang="zh-CN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改进后性能达到改进前实现的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130.81%</a:t>
            </a: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原因：内核负载提升，内核协程稳定运行</a:t>
            </a:r>
            <a:endParaRPr lang="en-US" altLang="zh-CN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9F453A6-5A40-E5A1-E6FD-CFAB82ECE1FD}"/>
              </a:ext>
            </a:extLst>
          </p:cNvPr>
          <p:cNvSpPr txBox="1"/>
          <p:nvPr/>
        </p:nvSpPr>
        <p:spPr>
          <a:xfrm>
            <a:off x="2591702" y="5865891"/>
            <a:ext cx="3203720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图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6 </a:t>
            </a:r>
            <a:r>
              <a:rPr lang="zh-CN" altLang="en-US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基于每轮耗时指标的性能测试图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915A263-C192-67D3-B383-718F31A7A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972" y="825891"/>
            <a:ext cx="5353179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99021"/>
      </p:ext>
    </p:extLst>
  </p:cSld>
  <p:clrMapOvr>
    <a:masterClrMapping/>
  </p:clrMapOvr>
  <p:transition spd="med" advTm="2934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论文检测结果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60399" y="1439682"/>
            <a:ext cx="2853509" cy="619744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论文终稿查重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660400" y="2217236"/>
            <a:ext cx="10858500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提交至校内查重平台进行查重，结果为</a:t>
            </a:r>
            <a:r>
              <a:rPr kumimoji="0" lang="en-US" altLang="zh-CN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1.3%</a:t>
            </a: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。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687832" y="3597727"/>
            <a:ext cx="10858500" cy="11613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第一位专家评分：</a:t>
            </a:r>
            <a:r>
              <a:rPr kumimoji="0" lang="en-US" altLang="zh-CN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</a:t>
            </a: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kumimoji="0" lang="en-US" altLang="zh-CN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82</a:t>
            </a: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分）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无修改意见</a:t>
            </a:r>
          </a:p>
          <a:p>
            <a:pPr marL="0"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第二位专家评分：</a:t>
            </a:r>
            <a:r>
              <a:rPr lang="en-US" alt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lang="en-US" alt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78</a:t>
            </a:r>
            <a:r>
              <a:rPr kumimoji="0" lang="zh-CN" altLang="zh-CN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分</a:t>
            </a: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无修改意见</a:t>
            </a:r>
            <a:endParaRPr kumimoji="0" lang="en-US" altLang="zh-CN" sz="2000" b="0" i="0" u="none" strike="noStrike" kern="1200" cap="none" spc="30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盲审均分：</a:t>
            </a:r>
            <a:r>
              <a:rPr lang="en-US" alt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分）</a:t>
            </a:r>
            <a:endParaRPr kumimoji="0" lang="zh-CN" altLang="en-US" sz="2000" b="0" i="0" u="none" strike="noStrike" kern="1200" cap="none" spc="30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660399" y="2797947"/>
            <a:ext cx="2853509" cy="619744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盲审结果</a:t>
            </a:r>
            <a:endParaRPr kumimoji="0" lang="zh-CN" altLang="en-US" sz="2400" b="1" i="0" u="none" strike="noStrike" kern="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CB365FF-D5F2-C2FC-4648-36A76035742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60398" y="4939107"/>
            <a:ext cx="2853509" cy="619744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论文评优</a:t>
            </a:r>
            <a:endParaRPr kumimoji="0" lang="zh-CN" altLang="en-US" sz="2400" b="1" i="0" u="none" strike="noStrike" kern="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85CBD98-D1A5-A875-1218-62B49300BF4B}"/>
              </a:ext>
            </a:extLst>
          </p:cNvPr>
          <p:cNvSpPr txBox="1"/>
          <p:nvPr/>
        </p:nvSpPr>
        <p:spPr>
          <a:xfrm>
            <a:off x="660398" y="5738887"/>
            <a:ext cx="10858500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通过形式审查，参与评优答辩</a:t>
            </a:r>
          </a:p>
        </p:txBody>
      </p:sp>
    </p:spTree>
  </p:cSld>
  <p:clrMapOvr>
    <a:masterClrMapping/>
  </p:clrMapOvr>
  <p:transition spd="med" advTm="8230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实验与结果分析</a:t>
            </a:r>
            <a:r>
              <a:rPr lang="en-US" altLang="zh-CN" sz="2400" dirty="0"/>
              <a:t> – </a:t>
            </a:r>
            <a:r>
              <a:rPr lang="zh-CN" altLang="en-US" sz="2400" dirty="0"/>
              <a:t>性能测试 </a:t>
            </a:r>
            <a:r>
              <a:rPr lang="en-US" altLang="zh-CN" sz="2400" dirty="0"/>
              <a:t>– </a:t>
            </a:r>
            <a:r>
              <a:rPr lang="zh-CN" altLang="en-US" sz="2400" dirty="0"/>
              <a:t>陷入频率指标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3FFC03A-4CC2-293A-7228-1E389687F6F1}"/>
              </a:ext>
            </a:extLst>
          </p:cNvPr>
          <p:cNvSpPr txBox="1"/>
          <p:nvPr/>
        </p:nvSpPr>
        <p:spPr>
          <a:xfrm>
            <a:off x="6966856" y="1026924"/>
            <a:ext cx="5082075" cy="1959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陷入频率表征特权级切换开销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改进前的陷入频率恒为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1</a:t>
            </a: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改进后陷入频率远低于改进前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达到了减少</a:t>
            </a: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特权级切换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频率的目的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9F453A6-5A40-E5A1-E6FD-CFAB82ECE1FD}"/>
              </a:ext>
            </a:extLst>
          </p:cNvPr>
          <p:cNvSpPr txBox="1"/>
          <p:nvPr/>
        </p:nvSpPr>
        <p:spPr>
          <a:xfrm>
            <a:off x="2591702" y="5865891"/>
            <a:ext cx="3203720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图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7</a:t>
            </a:r>
            <a:r>
              <a:rPr lang="en-US" altLang="zh-CN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基于陷入频率指标的性能测试图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5FA9544-9615-AEDF-D10A-27F8BA9B36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406" y="825891"/>
            <a:ext cx="5382312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01427"/>
      </p:ext>
    </p:extLst>
  </p:cSld>
  <p:clrMapOvr>
    <a:masterClrMapping/>
  </p:clrMapOvr>
  <p:transition spd="med" advTm="2934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81780A7-4718-4F40-855B-43D99FB99A69}"/>
              </a:ext>
            </a:extLst>
          </p:cNvPr>
          <p:cNvSpPr txBox="1"/>
          <p:nvPr/>
        </p:nvSpPr>
        <p:spPr>
          <a:xfrm>
            <a:off x="7417750" y="2328148"/>
            <a:ext cx="47742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rPr>
              <a:t>PART FIVE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83749" y="3458305"/>
            <a:ext cx="4042251" cy="707886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总结与展望</a:t>
            </a:r>
          </a:p>
        </p:txBody>
      </p:sp>
      <p:grpSp>
        <p:nvGrpSpPr>
          <p:cNvPr id="5" name="Group 67"/>
          <p:cNvGrpSpPr>
            <a:grpSpLocks/>
          </p:cNvGrpSpPr>
          <p:nvPr/>
        </p:nvGrpSpPr>
        <p:grpSpPr bwMode="auto">
          <a:xfrm>
            <a:off x="778933" y="687917"/>
            <a:ext cx="3299885" cy="5425016"/>
            <a:chOff x="-5" y="0"/>
            <a:chExt cx="2476158" cy="4069266"/>
          </a:xfrm>
          <a:solidFill>
            <a:schemeClr val="bg1"/>
          </a:solidFill>
        </p:grpSpPr>
        <p:sp>
          <p:nvSpPr>
            <p:cNvPr id="6" name="矩形 3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" name="矩形 4"/>
            <p:cNvSpPr>
              <a:spLocks noChangeArrowheads="1"/>
            </p:cNvSpPr>
            <p:nvPr/>
          </p:nvSpPr>
          <p:spPr bwMode="auto">
            <a:xfrm>
              <a:off x="437624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" name="矩形 5"/>
            <p:cNvSpPr>
              <a:spLocks noChangeArrowheads="1"/>
            </p:cNvSpPr>
            <p:nvPr/>
          </p:nvSpPr>
          <p:spPr bwMode="auto">
            <a:xfrm>
              <a:off x="875248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" name="矩形 6"/>
            <p:cNvSpPr>
              <a:spLocks noChangeArrowheads="1"/>
            </p:cNvSpPr>
            <p:nvPr/>
          </p:nvSpPr>
          <p:spPr bwMode="auto">
            <a:xfrm>
              <a:off x="1312872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0" name="矩形 7"/>
            <p:cNvSpPr>
              <a:spLocks noChangeArrowheads="1"/>
            </p:cNvSpPr>
            <p:nvPr/>
          </p:nvSpPr>
          <p:spPr bwMode="auto">
            <a:xfrm>
              <a:off x="1750496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1" name="矩形 8"/>
            <p:cNvSpPr>
              <a:spLocks noChangeArrowheads="1"/>
            </p:cNvSpPr>
            <p:nvPr/>
          </p:nvSpPr>
          <p:spPr bwMode="auto">
            <a:xfrm>
              <a:off x="2188121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59"/>
            <p:cNvSpPr>
              <a:spLocks noChangeArrowheads="1"/>
            </p:cNvSpPr>
            <p:nvPr/>
          </p:nvSpPr>
          <p:spPr bwMode="auto">
            <a:xfrm>
              <a:off x="0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" name="矩形 60"/>
            <p:cNvSpPr>
              <a:spLocks noChangeArrowheads="1"/>
            </p:cNvSpPr>
            <p:nvPr/>
          </p:nvSpPr>
          <p:spPr bwMode="auto">
            <a:xfrm>
              <a:off x="437624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61"/>
            <p:cNvSpPr>
              <a:spLocks noChangeArrowheads="1"/>
            </p:cNvSpPr>
            <p:nvPr/>
          </p:nvSpPr>
          <p:spPr bwMode="auto">
            <a:xfrm>
              <a:off x="875248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62"/>
            <p:cNvSpPr>
              <a:spLocks noChangeArrowheads="1"/>
            </p:cNvSpPr>
            <p:nvPr/>
          </p:nvSpPr>
          <p:spPr bwMode="auto">
            <a:xfrm>
              <a:off x="1312872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63"/>
            <p:cNvSpPr>
              <a:spLocks noChangeArrowheads="1"/>
            </p:cNvSpPr>
            <p:nvPr/>
          </p:nvSpPr>
          <p:spPr bwMode="auto">
            <a:xfrm>
              <a:off x="1750496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64"/>
            <p:cNvSpPr>
              <a:spLocks noChangeArrowheads="1"/>
            </p:cNvSpPr>
            <p:nvPr/>
          </p:nvSpPr>
          <p:spPr bwMode="auto">
            <a:xfrm>
              <a:off x="2188121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70"/>
            <p:cNvSpPr>
              <a:spLocks noChangeArrowheads="1"/>
            </p:cNvSpPr>
            <p:nvPr/>
          </p:nvSpPr>
          <p:spPr bwMode="auto">
            <a:xfrm>
              <a:off x="3267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9" name="矩形 71"/>
            <p:cNvSpPr>
              <a:spLocks noChangeArrowheads="1"/>
            </p:cNvSpPr>
            <p:nvPr/>
          </p:nvSpPr>
          <p:spPr bwMode="auto">
            <a:xfrm>
              <a:off x="434349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77"/>
            <p:cNvSpPr>
              <a:spLocks noChangeArrowheads="1"/>
            </p:cNvSpPr>
            <p:nvPr/>
          </p:nvSpPr>
          <p:spPr bwMode="auto">
            <a:xfrm>
              <a:off x="-5" y="124995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78"/>
            <p:cNvSpPr>
              <a:spLocks noChangeArrowheads="1"/>
            </p:cNvSpPr>
            <p:nvPr/>
          </p:nvSpPr>
          <p:spPr bwMode="auto">
            <a:xfrm>
              <a:off x="434349" y="124995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2" name="矩形 80"/>
            <p:cNvSpPr>
              <a:spLocks noChangeArrowheads="1"/>
            </p:cNvSpPr>
            <p:nvPr/>
          </p:nvSpPr>
          <p:spPr bwMode="auto">
            <a:xfrm>
              <a:off x="0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3" name="矩形 81"/>
            <p:cNvSpPr>
              <a:spLocks noChangeArrowheads="1"/>
            </p:cNvSpPr>
            <p:nvPr/>
          </p:nvSpPr>
          <p:spPr bwMode="auto">
            <a:xfrm>
              <a:off x="437624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4" name="矩形 82"/>
            <p:cNvSpPr>
              <a:spLocks noChangeArrowheads="1"/>
            </p:cNvSpPr>
            <p:nvPr/>
          </p:nvSpPr>
          <p:spPr bwMode="auto">
            <a:xfrm>
              <a:off x="875248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5" name="矩形 83"/>
            <p:cNvSpPr>
              <a:spLocks noChangeArrowheads="1"/>
            </p:cNvSpPr>
            <p:nvPr/>
          </p:nvSpPr>
          <p:spPr bwMode="auto">
            <a:xfrm>
              <a:off x="1312872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6" name="矩形 84"/>
            <p:cNvSpPr>
              <a:spLocks noChangeArrowheads="1"/>
            </p:cNvSpPr>
            <p:nvPr/>
          </p:nvSpPr>
          <p:spPr bwMode="auto">
            <a:xfrm>
              <a:off x="1750496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7" name="矩形 85"/>
            <p:cNvSpPr>
              <a:spLocks noChangeArrowheads="1"/>
            </p:cNvSpPr>
            <p:nvPr/>
          </p:nvSpPr>
          <p:spPr bwMode="auto">
            <a:xfrm>
              <a:off x="2188121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8" name="矩形 87"/>
            <p:cNvSpPr>
              <a:spLocks noChangeArrowheads="1"/>
            </p:cNvSpPr>
            <p:nvPr/>
          </p:nvSpPr>
          <p:spPr bwMode="auto">
            <a:xfrm>
              <a:off x="0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9" name="矩形 88"/>
            <p:cNvSpPr>
              <a:spLocks noChangeArrowheads="1"/>
            </p:cNvSpPr>
            <p:nvPr/>
          </p:nvSpPr>
          <p:spPr bwMode="auto">
            <a:xfrm>
              <a:off x="437624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89"/>
            <p:cNvSpPr>
              <a:spLocks noChangeArrowheads="1"/>
            </p:cNvSpPr>
            <p:nvPr/>
          </p:nvSpPr>
          <p:spPr bwMode="auto">
            <a:xfrm>
              <a:off x="875248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90"/>
            <p:cNvSpPr>
              <a:spLocks noChangeArrowheads="1"/>
            </p:cNvSpPr>
            <p:nvPr/>
          </p:nvSpPr>
          <p:spPr bwMode="auto">
            <a:xfrm>
              <a:off x="1312872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91"/>
            <p:cNvSpPr>
              <a:spLocks noChangeArrowheads="1"/>
            </p:cNvSpPr>
            <p:nvPr/>
          </p:nvSpPr>
          <p:spPr bwMode="auto">
            <a:xfrm>
              <a:off x="1750496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92"/>
            <p:cNvSpPr>
              <a:spLocks noChangeArrowheads="1"/>
            </p:cNvSpPr>
            <p:nvPr/>
          </p:nvSpPr>
          <p:spPr bwMode="auto">
            <a:xfrm>
              <a:off x="2188121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94"/>
            <p:cNvSpPr>
              <a:spLocks noChangeArrowheads="1"/>
            </p:cNvSpPr>
            <p:nvPr/>
          </p:nvSpPr>
          <p:spPr bwMode="auto">
            <a:xfrm>
              <a:off x="1748479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5" name="矩形 95"/>
            <p:cNvSpPr>
              <a:spLocks noChangeArrowheads="1"/>
            </p:cNvSpPr>
            <p:nvPr/>
          </p:nvSpPr>
          <p:spPr bwMode="auto">
            <a:xfrm>
              <a:off x="2186089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6" name="矩形 101"/>
            <p:cNvSpPr>
              <a:spLocks noChangeArrowheads="1"/>
            </p:cNvSpPr>
            <p:nvPr/>
          </p:nvSpPr>
          <p:spPr bwMode="auto">
            <a:xfrm>
              <a:off x="1748479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7" name="矩形 102"/>
            <p:cNvSpPr>
              <a:spLocks noChangeArrowheads="1"/>
            </p:cNvSpPr>
            <p:nvPr/>
          </p:nvSpPr>
          <p:spPr bwMode="auto">
            <a:xfrm>
              <a:off x="2186089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8" name="矩形 108"/>
            <p:cNvSpPr>
              <a:spLocks noChangeArrowheads="1"/>
            </p:cNvSpPr>
            <p:nvPr/>
          </p:nvSpPr>
          <p:spPr bwMode="auto">
            <a:xfrm>
              <a:off x="0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109"/>
            <p:cNvSpPr>
              <a:spLocks noChangeArrowheads="1"/>
            </p:cNvSpPr>
            <p:nvPr/>
          </p:nvSpPr>
          <p:spPr bwMode="auto">
            <a:xfrm>
              <a:off x="437624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110"/>
            <p:cNvSpPr>
              <a:spLocks noChangeArrowheads="1"/>
            </p:cNvSpPr>
            <p:nvPr/>
          </p:nvSpPr>
          <p:spPr bwMode="auto">
            <a:xfrm>
              <a:off x="875248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1" name="矩形 111"/>
            <p:cNvSpPr>
              <a:spLocks noChangeArrowheads="1"/>
            </p:cNvSpPr>
            <p:nvPr/>
          </p:nvSpPr>
          <p:spPr bwMode="auto">
            <a:xfrm>
              <a:off x="1312872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2" name="矩形 112"/>
            <p:cNvSpPr>
              <a:spLocks noChangeArrowheads="1"/>
            </p:cNvSpPr>
            <p:nvPr/>
          </p:nvSpPr>
          <p:spPr bwMode="auto">
            <a:xfrm>
              <a:off x="1750496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3" name="矩形 113"/>
            <p:cNvSpPr>
              <a:spLocks noChangeArrowheads="1"/>
            </p:cNvSpPr>
            <p:nvPr/>
          </p:nvSpPr>
          <p:spPr bwMode="auto">
            <a:xfrm>
              <a:off x="2188121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4" name="矩形 115"/>
            <p:cNvSpPr>
              <a:spLocks noChangeArrowheads="1"/>
            </p:cNvSpPr>
            <p:nvPr/>
          </p:nvSpPr>
          <p:spPr bwMode="auto">
            <a:xfrm>
              <a:off x="0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5" name="矩形 116"/>
            <p:cNvSpPr>
              <a:spLocks noChangeArrowheads="1"/>
            </p:cNvSpPr>
            <p:nvPr/>
          </p:nvSpPr>
          <p:spPr bwMode="auto">
            <a:xfrm>
              <a:off x="437624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6" name="矩形 117"/>
            <p:cNvSpPr>
              <a:spLocks noChangeArrowheads="1"/>
            </p:cNvSpPr>
            <p:nvPr/>
          </p:nvSpPr>
          <p:spPr bwMode="auto">
            <a:xfrm>
              <a:off x="875248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7" name="矩形 118"/>
            <p:cNvSpPr>
              <a:spLocks noChangeArrowheads="1"/>
            </p:cNvSpPr>
            <p:nvPr/>
          </p:nvSpPr>
          <p:spPr bwMode="auto">
            <a:xfrm>
              <a:off x="1312872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8" name="矩形 119"/>
            <p:cNvSpPr>
              <a:spLocks noChangeArrowheads="1"/>
            </p:cNvSpPr>
            <p:nvPr/>
          </p:nvSpPr>
          <p:spPr bwMode="auto">
            <a:xfrm>
              <a:off x="1750496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120"/>
            <p:cNvSpPr>
              <a:spLocks noChangeArrowheads="1"/>
            </p:cNvSpPr>
            <p:nvPr/>
          </p:nvSpPr>
          <p:spPr bwMode="auto">
            <a:xfrm>
              <a:off x="2188121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0348309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5743" y="816638"/>
            <a:ext cx="10498347" cy="5277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所做工作：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创新点：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1257300" lvl="2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异步化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1257300" lvl="2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结合用户态中断与共享内存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1257300" lvl="2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并发、集中处理大量系统调用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实现异步系统调用框架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结果表明在高并发环境下异步系统调用具有优于原有实现的性能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未来发展：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4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优化异步系统调用框架性能</a:t>
            </a:r>
            <a:r>
              <a:rPr lang="zh-CN" alt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、</a:t>
            </a:r>
            <a:r>
              <a:rPr lang="zh-CN" altLang="en-US" sz="24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增加内核协程数量、实现调度器</a:t>
            </a:r>
            <a:endParaRPr lang="en-US" altLang="zh-CN" sz="2200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zh-CN" altLang="en-US" sz="2400" dirty="0"/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4219041827"/>
      </p:ext>
    </p:extLst>
  </p:cSld>
  <p:clrMapOvr>
    <a:masterClrMapping/>
  </p:clrMapOvr>
  <p:transition spd="med" advTm="2934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72BFA38D-9A8C-4E0C-9C6C-2CB34BEACF7B}"/>
              </a:ext>
            </a:extLst>
          </p:cNvPr>
          <p:cNvCxnSpPr>
            <a:cxnSpLocks/>
          </p:cNvCxnSpPr>
          <p:nvPr/>
        </p:nvCxnSpPr>
        <p:spPr>
          <a:xfrm>
            <a:off x="4230912" y="4042946"/>
            <a:ext cx="7287114" cy="0"/>
          </a:xfrm>
          <a:prstGeom prst="line">
            <a:avLst/>
          </a:prstGeom>
          <a:ln w="9525" cmpd="sng">
            <a:gradFill>
              <a:gsLst>
                <a:gs pos="11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81000"/>
                  </a:schemeClr>
                </a:gs>
              </a:gsLst>
              <a:lin ang="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businessman_126354">
            <a:extLst>
              <a:ext uri="{FF2B5EF4-FFF2-40B4-BE49-F238E27FC236}">
                <a16:creationId xmlns:a16="http://schemas.microsoft.com/office/drawing/2014/main" id="{83B58918-BCD0-45B7-98ED-AC4A02B905DA}"/>
              </a:ext>
            </a:extLst>
          </p:cNvPr>
          <p:cNvSpPr>
            <a:spLocks noChangeAspect="1"/>
          </p:cNvSpPr>
          <p:nvPr/>
        </p:nvSpPr>
        <p:spPr bwMode="auto">
          <a:xfrm>
            <a:off x="7119259" y="5102730"/>
            <a:ext cx="324490" cy="323999"/>
          </a:xfrm>
          <a:custGeom>
            <a:avLst/>
            <a:gdLst>
              <a:gd name="connsiteX0" fmla="*/ 296829 w 606086"/>
              <a:gd name="connsiteY0" fmla="*/ 111836 h 605169"/>
              <a:gd name="connsiteX1" fmla="*/ 345700 w 606086"/>
              <a:gd name="connsiteY1" fmla="*/ 122069 h 605169"/>
              <a:gd name="connsiteX2" fmla="*/ 369424 w 606086"/>
              <a:gd name="connsiteY2" fmla="*/ 144052 h 605169"/>
              <a:gd name="connsiteX3" fmla="*/ 395520 w 606086"/>
              <a:gd name="connsiteY3" fmla="*/ 226770 h 605169"/>
              <a:gd name="connsiteX4" fmla="*/ 392104 w 606086"/>
              <a:gd name="connsiteY4" fmla="*/ 239561 h 605169"/>
              <a:gd name="connsiteX5" fmla="*/ 400360 w 606086"/>
              <a:gd name="connsiteY5" fmla="*/ 274430 h 605169"/>
              <a:gd name="connsiteX6" fmla="*/ 383469 w 606086"/>
              <a:gd name="connsiteY6" fmla="*/ 303708 h 605169"/>
              <a:gd name="connsiteX7" fmla="*/ 324444 w 606086"/>
              <a:gd name="connsiteY7" fmla="*/ 376666 h 605169"/>
              <a:gd name="connsiteX8" fmla="*/ 281172 w 606086"/>
              <a:gd name="connsiteY8" fmla="*/ 376761 h 605169"/>
              <a:gd name="connsiteX9" fmla="*/ 222147 w 606086"/>
              <a:gd name="connsiteY9" fmla="*/ 303708 h 605169"/>
              <a:gd name="connsiteX10" fmla="*/ 205350 w 606086"/>
              <a:gd name="connsiteY10" fmla="*/ 274430 h 605169"/>
              <a:gd name="connsiteX11" fmla="*/ 213701 w 606086"/>
              <a:gd name="connsiteY11" fmla="*/ 239656 h 605169"/>
              <a:gd name="connsiteX12" fmla="*/ 210285 w 606086"/>
              <a:gd name="connsiteY12" fmla="*/ 226959 h 605169"/>
              <a:gd name="connsiteX13" fmla="*/ 210190 w 606086"/>
              <a:gd name="connsiteY13" fmla="*/ 186216 h 605169"/>
              <a:gd name="connsiteX14" fmla="*/ 233914 w 606086"/>
              <a:gd name="connsiteY14" fmla="*/ 144715 h 605169"/>
              <a:gd name="connsiteX15" fmla="*/ 255929 w 606086"/>
              <a:gd name="connsiteY15" fmla="*/ 126523 h 605169"/>
              <a:gd name="connsiteX16" fmla="*/ 277376 w 606086"/>
              <a:gd name="connsiteY16" fmla="*/ 115531 h 605169"/>
              <a:gd name="connsiteX17" fmla="*/ 296829 w 606086"/>
              <a:gd name="connsiteY17" fmla="*/ 111836 h 605169"/>
              <a:gd name="connsiteX18" fmla="*/ 304039 w 606086"/>
              <a:gd name="connsiteY18" fmla="*/ 58271 h 605169"/>
              <a:gd name="connsiteX19" fmla="*/ 59309 w 606086"/>
              <a:gd name="connsiteY19" fmla="*/ 302537 h 605169"/>
              <a:gd name="connsiteX20" fmla="*/ 113398 w 606086"/>
              <a:gd name="connsiteY20" fmla="*/ 455559 h 605169"/>
              <a:gd name="connsiteX21" fmla="*/ 149078 w 606086"/>
              <a:gd name="connsiteY21" fmla="*/ 407331 h 605169"/>
              <a:gd name="connsiteX22" fmla="*/ 236001 w 606086"/>
              <a:gd name="connsiteY22" fmla="*/ 367725 h 605169"/>
              <a:gd name="connsiteX23" fmla="*/ 272155 w 606086"/>
              <a:gd name="connsiteY23" fmla="*/ 481804 h 605169"/>
              <a:gd name="connsiteX24" fmla="*/ 277090 w 606086"/>
              <a:gd name="connsiteY24" fmla="*/ 497249 h 605169"/>
              <a:gd name="connsiteX25" fmla="*/ 293316 w 606086"/>
              <a:gd name="connsiteY25" fmla="*/ 451484 h 605169"/>
              <a:gd name="connsiteX26" fmla="*/ 304039 w 606086"/>
              <a:gd name="connsiteY26" fmla="*/ 397193 h 605169"/>
              <a:gd name="connsiteX27" fmla="*/ 314762 w 606086"/>
              <a:gd name="connsiteY27" fmla="*/ 451484 h 605169"/>
              <a:gd name="connsiteX28" fmla="*/ 330894 w 606086"/>
              <a:gd name="connsiteY28" fmla="*/ 496965 h 605169"/>
              <a:gd name="connsiteX29" fmla="*/ 335829 w 606086"/>
              <a:gd name="connsiteY29" fmla="*/ 481710 h 605169"/>
              <a:gd name="connsiteX30" fmla="*/ 335924 w 606086"/>
              <a:gd name="connsiteY30" fmla="*/ 481994 h 605169"/>
              <a:gd name="connsiteX31" fmla="*/ 341617 w 606086"/>
              <a:gd name="connsiteY31" fmla="*/ 463897 h 605169"/>
              <a:gd name="connsiteX32" fmla="*/ 371983 w 606086"/>
              <a:gd name="connsiteY32" fmla="*/ 367915 h 605169"/>
              <a:gd name="connsiteX33" fmla="*/ 458906 w 606086"/>
              <a:gd name="connsiteY33" fmla="*/ 407426 h 605169"/>
              <a:gd name="connsiteX34" fmla="*/ 494586 w 606086"/>
              <a:gd name="connsiteY34" fmla="*/ 455653 h 605169"/>
              <a:gd name="connsiteX35" fmla="*/ 548770 w 606086"/>
              <a:gd name="connsiteY35" fmla="*/ 302537 h 605169"/>
              <a:gd name="connsiteX36" fmla="*/ 304039 w 606086"/>
              <a:gd name="connsiteY36" fmla="*/ 58271 h 605169"/>
              <a:gd name="connsiteX37" fmla="*/ 302996 w 606086"/>
              <a:gd name="connsiteY37" fmla="*/ 0 h 605169"/>
              <a:gd name="connsiteX38" fmla="*/ 606086 w 606086"/>
              <a:gd name="connsiteY38" fmla="*/ 302537 h 605169"/>
              <a:gd name="connsiteX39" fmla="*/ 302996 w 606086"/>
              <a:gd name="connsiteY39" fmla="*/ 605169 h 605169"/>
              <a:gd name="connsiteX40" fmla="*/ 0 w 606086"/>
              <a:gd name="connsiteY40" fmla="*/ 302537 h 605169"/>
              <a:gd name="connsiteX41" fmla="*/ 302996 w 606086"/>
              <a:gd name="connsiteY41" fmla="*/ 0 h 60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06086" h="605169">
                <a:moveTo>
                  <a:pt x="296829" y="111836"/>
                </a:moveTo>
                <a:cubicBezTo>
                  <a:pt x="318086" y="109941"/>
                  <a:pt x="334123" y="115247"/>
                  <a:pt x="345700" y="122069"/>
                </a:cubicBezTo>
                <a:cubicBezTo>
                  <a:pt x="362876" y="131544"/>
                  <a:pt x="369424" y="144052"/>
                  <a:pt x="369424" y="144052"/>
                </a:cubicBezTo>
                <a:cubicBezTo>
                  <a:pt x="369424" y="144052"/>
                  <a:pt x="408806" y="146799"/>
                  <a:pt x="395520" y="226770"/>
                </a:cubicBezTo>
                <a:cubicBezTo>
                  <a:pt x="394761" y="231128"/>
                  <a:pt x="393622" y="235297"/>
                  <a:pt x="392104" y="239561"/>
                </a:cubicBezTo>
                <a:cubicBezTo>
                  <a:pt x="400075" y="238803"/>
                  <a:pt x="409280" y="243351"/>
                  <a:pt x="400360" y="274430"/>
                </a:cubicBezTo>
                <a:cubicBezTo>
                  <a:pt x="394002" y="297075"/>
                  <a:pt x="388023" y="303329"/>
                  <a:pt x="383469" y="303708"/>
                </a:cubicBezTo>
                <a:cubicBezTo>
                  <a:pt x="379293" y="330522"/>
                  <a:pt x="357942" y="364538"/>
                  <a:pt x="324444" y="376666"/>
                </a:cubicBezTo>
                <a:cubicBezTo>
                  <a:pt x="310494" y="381688"/>
                  <a:pt x="295026" y="381688"/>
                  <a:pt x="281172" y="376761"/>
                </a:cubicBezTo>
                <a:cubicBezTo>
                  <a:pt x="247009" y="364728"/>
                  <a:pt x="226322" y="330617"/>
                  <a:pt x="222147" y="303708"/>
                </a:cubicBezTo>
                <a:cubicBezTo>
                  <a:pt x="217782" y="303329"/>
                  <a:pt x="211803" y="297075"/>
                  <a:pt x="205350" y="274430"/>
                </a:cubicBezTo>
                <a:cubicBezTo>
                  <a:pt x="196525" y="243446"/>
                  <a:pt x="205825" y="238898"/>
                  <a:pt x="213701" y="239656"/>
                </a:cubicBezTo>
                <a:cubicBezTo>
                  <a:pt x="212183" y="235392"/>
                  <a:pt x="211044" y="231128"/>
                  <a:pt x="210285" y="226959"/>
                </a:cubicBezTo>
                <a:cubicBezTo>
                  <a:pt x="207533" y="212557"/>
                  <a:pt x="206774" y="199102"/>
                  <a:pt x="210190" y="186216"/>
                </a:cubicBezTo>
                <a:cubicBezTo>
                  <a:pt x="214176" y="169066"/>
                  <a:pt x="223475" y="155327"/>
                  <a:pt x="233914" y="144715"/>
                </a:cubicBezTo>
                <a:cubicBezTo>
                  <a:pt x="240556" y="137609"/>
                  <a:pt x="247958" y="131544"/>
                  <a:pt x="255929" y="126523"/>
                </a:cubicBezTo>
                <a:cubicBezTo>
                  <a:pt x="262382" y="121975"/>
                  <a:pt x="269499" y="118184"/>
                  <a:pt x="277376" y="115531"/>
                </a:cubicBezTo>
                <a:cubicBezTo>
                  <a:pt x="283544" y="113447"/>
                  <a:pt x="289997" y="112215"/>
                  <a:pt x="296829" y="111836"/>
                </a:cubicBezTo>
                <a:close/>
                <a:moveTo>
                  <a:pt x="304039" y="58271"/>
                </a:moveTo>
                <a:cubicBezTo>
                  <a:pt x="168911" y="58271"/>
                  <a:pt x="59309" y="167613"/>
                  <a:pt x="59309" y="302537"/>
                </a:cubicBezTo>
                <a:cubicBezTo>
                  <a:pt x="59309" y="360524"/>
                  <a:pt x="79616" y="413774"/>
                  <a:pt x="113398" y="455559"/>
                </a:cubicBezTo>
                <a:cubicBezTo>
                  <a:pt x="115675" y="435851"/>
                  <a:pt x="124026" y="413584"/>
                  <a:pt x="149078" y="407331"/>
                </a:cubicBezTo>
                <a:cubicBezTo>
                  <a:pt x="196999" y="395203"/>
                  <a:pt x="236001" y="367725"/>
                  <a:pt x="236001" y="367725"/>
                </a:cubicBezTo>
                <a:lnTo>
                  <a:pt x="272155" y="481804"/>
                </a:lnTo>
                <a:lnTo>
                  <a:pt x="277090" y="497249"/>
                </a:lnTo>
                <a:lnTo>
                  <a:pt x="293316" y="451484"/>
                </a:lnTo>
                <a:cubicBezTo>
                  <a:pt x="252797" y="395013"/>
                  <a:pt x="304039" y="397193"/>
                  <a:pt x="304039" y="397193"/>
                </a:cubicBezTo>
                <a:cubicBezTo>
                  <a:pt x="304039" y="397193"/>
                  <a:pt x="355377" y="395013"/>
                  <a:pt x="314762" y="451484"/>
                </a:cubicBezTo>
                <a:lnTo>
                  <a:pt x="330894" y="496965"/>
                </a:lnTo>
                <a:lnTo>
                  <a:pt x="335829" y="481710"/>
                </a:lnTo>
                <a:lnTo>
                  <a:pt x="335924" y="481994"/>
                </a:lnTo>
                <a:lnTo>
                  <a:pt x="341617" y="463897"/>
                </a:lnTo>
                <a:lnTo>
                  <a:pt x="371983" y="367915"/>
                </a:lnTo>
                <a:cubicBezTo>
                  <a:pt x="371983" y="367915"/>
                  <a:pt x="410985" y="395298"/>
                  <a:pt x="458906" y="407426"/>
                </a:cubicBezTo>
                <a:cubicBezTo>
                  <a:pt x="483958" y="413774"/>
                  <a:pt x="492308" y="435945"/>
                  <a:pt x="494586" y="455653"/>
                </a:cubicBezTo>
                <a:cubicBezTo>
                  <a:pt x="528368" y="413774"/>
                  <a:pt x="548770" y="360524"/>
                  <a:pt x="548770" y="302537"/>
                </a:cubicBezTo>
                <a:cubicBezTo>
                  <a:pt x="548770" y="167613"/>
                  <a:pt x="439168" y="58271"/>
                  <a:pt x="304039" y="58271"/>
                </a:cubicBezTo>
                <a:close/>
                <a:moveTo>
                  <a:pt x="302996" y="0"/>
                </a:moveTo>
                <a:cubicBezTo>
                  <a:pt x="470388" y="0"/>
                  <a:pt x="606086" y="135398"/>
                  <a:pt x="606086" y="302537"/>
                </a:cubicBezTo>
                <a:cubicBezTo>
                  <a:pt x="606086" y="469676"/>
                  <a:pt x="470388" y="605169"/>
                  <a:pt x="302996" y="605169"/>
                </a:cubicBezTo>
                <a:cubicBezTo>
                  <a:pt x="135603" y="605169"/>
                  <a:pt x="0" y="469676"/>
                  <a:pt x="0" y="302537"/>
                </a:cubicBezTo>
                <a:cubicBezTo>
                  <a:pt x="0" y="135398"/>
                  <a:pt x="135603" y="0"/>
                  <a:pt x="30299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user-avatar-profile_70039">
            <a:extLst>
              <a:ext uri="{FF2B5EF4-FFF2-40B4-BE49-F238E27FC236}">
                <a16:creationId xmlns:a16="http://schemas.microsoft.com/office/drawing/2014/main" id="{C8FA0E4A-FEF9-4543-BA4C-F9B6458D9428}"/>
              </a:ext>
            </a:extLst>
          </p:cNvPr>
          <p:cNvSpPr>
            <a:spLocks noChangeAspect="1"/>
          </p:cNvSpPr>
          <p:nvPr/>
        </p:nvSpPr>
        <p:spPr bwMode="auto">
          <a:xfrm>
            <a:off x="7119259" y="4589511"/>
            <a:ext cx="324453" cy="324000"/>
          </a:xfrm>
          <a:custGeom>
            <a:avLst/>
            <a:gdLst>
              <a:gd name="connsiteX0" fmla="*/ 203130 w 605451"/>
              <a:gd name="connsiteY0" fmla="*/ 345841 h 604605"/>
              <a:gd name="connsiteX1" fmla="*/ 302807 w 605451"/>
              <a:gd name="connsiteY1" fmla="*/ 396386 h 604605"/>
              <a:gd name="connsiteX2" fmla="*/ 402301 w 605451"/>
              <a:gd name="connsiteY2" fmla="*/ 345933 h 604605"/>
              <a:gd name="connsiteX3" fmla="*/ 450630 w 605451"/>
              <a:gd name="connsiteY3" fmla="*/ 394101 h 604605"/>
              <a:gd name="connsiteX4" fmla="*/ 469119 w 605451"/>
              <a:gd name="connsiteY4" fmla="*/ 433038 h 604605"/>
              <a:gd name="connsiteX5" fmla="*/ 302807 w 605451"/>
              <a:gd name="connsiteY5" fmla="*/ 513928 h 604605"/>
              <a:gd name="connsiteX6" fmla="*/ 136403 w 605451"/>
              <a:gd name="connsiteY6" fmla="*/ 432947 h 604605"/>
              <a:gd name="connsiteX7" fmla="*/ 154893 w 605451"/>
              <a:gd name="connsiteY7" fmla="*/ 394101 h 604605"/>
              <a:gd name="connsiteX8" fmla="*/ 203130 w 605451"/>
              <a:gd name="connsiteY8" fmla="*/ 345841 h 604605"/>
              <a:gd name="connsiteX9" fmla="*/ 302771 w 605451"/>
              <a:gd name="connsiteY9" fmla="*/ 170278 h 604605"/>
              <a:gd name="connsiteX10" fmla="*/ 240548 w 605451"/>
              <a:gd name="connsiteY10" fmla="*/ 248130 h 604605"/>
              <a:gd name="connsiteX11" fmla="*/ 302771 w 605451"/>
              <a:gd name="connsiteY11" fmla="*/ 325798 h 604605"/>
              <a:gd name="connsiteX12" fmla="*/ 364903 w 605451"/>
              <a:gd name="connsiteY12" fmla="*/ 248130 h 604605"/>
              <a:gd name="connsiteX13" fmla="*/ 302771 w 605451"/>
              <a:gd name="connsiteY13" fmla="*/ 170278 h 604605"/>
              <a:gd name="connsiteX14" fmla="*/ 302771 w 605451"/>
              <a:gd name="connsiteY14" fmla="*/ 129982 h 604605"/>
              <a:gd name="connsiteX15" fmla="*/ 405257 w 605451"/>
              <a:gd name="connsiteY15" fmla="*/ 248130 h 604605"/>
              <a:gd name="connsiteX16" fmla="*/ 302771 w 605451"/>
              <a:gd name="connsiteY16" fmla="*/ 366094 h 604605"/>
              <a:gd name="connsiteX17" fmla="*/ 200194 w 605451"/>
              <a:gd name="connsiteY17" fmla="*/ 248130 h 604605"/>
              <a:gd name="connsiteX18" fmla="*/ 302771 w 605451"/>
              <a:gd name="connsiteY18" fmla="*/ 129982 h 604605"/>
              <a:gd name="connsiteX19" fmla="*/ 302771 w 605451"/>
              <a:gd name="connsiteY19" fmla="*/ 60415 h 604605"/>
              <a:gd name="connsiteX20" fmla="*/ 60591 w 605451"/>
              <a:gd name="connsiteY20" fmla="*/ 302348 h 604605"/>
              <a:gd name="connsiteX21" fmla="*/ 302771 w 605451"/>
              <a:gd name="connsiteY21" fmla="*/ 544190 h 604605"/>
              <a:gd name="connsiteX22" fmla="*/ 544952 w 605451"/>
              <a:gd name="connsiteY22" fmla="*/ 302348 h 604605"/>
              <a:gd name="connsiteX23" fmla="*/ 302771 w 605451"/>
              <a:gd name="connsiteY23" fmla="*/ 60415 h 604605"/>
              <a:gd name="connsiteX24" fmla="*/ 302771 w 605451"/>
              <a:gd name="connsiteY24" fmla="*/ 0 h 604605"/>
              <a:gd name="connsiteX25" fmla="*/ 605451 w 605451"/>
              <a:gd name="connsiteY25" fmla="*/ 302348 h 604605"/>
              <a:gd name="connsiteX26" fmla="*/ 302771 w 605451"/>
              <a:gd name="connsiteY26" fmla="*/ 604605 h 604605"/>
              <a:gd name="connsiteX27" fmla="*/ 0 w 605451"/>
              <a:gd name="connsiteY27" fmla="*/ 302348 h 604605"/>
              <a:gd name="connsiteX28" fmla="*/ 302771 w 605451"/>
              <a:gd name="connsiteY28" fmla="*/ 0 h 604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5451" h="604605">
                <a:moveTo>
                  <a:pt x="203130" y="345841"/>
                </a:moveTo>
                <a:cubicBezTo>
                  <a:pt x="227568" y="376735"/>
                  <a:pt x="263082" y="396386"/>
                  <a:pt x="302807" y="396386"/>
                </a:cubicBezTo>
                <a:cubicBezTo>
                  <a:pt x="342440" y="396386"/>
                  <a:pt x="378046" y="376735"/>
                  <a:pt x="402301" y="345933"/>
                </a:cubicBezTo>
                <a:cubicBezTo>
                  <a:pt x="423079" y="355895"/>
                  <a:pt x="440378" y="372530"/>
                  <a:pt x="450630" y="394101"/>
                </a:cubicBezTo>
                <a:lnTo>
                  <a:pt x="469119" y="433038"/>
                </a:lnTo>
                <a:cubicBezTo>
                  <a:pt x="430310" y="482212"/>
                  <a:pt x="370174" y="513928"/>
                  <a:pt x="302807" y="513928"/>
                </a:cubicBezTo>
                <a:cubicBezTo>
                  <a:pt x="235257" y="513928"/>
                  <a:pt x="175212" y="482212"/>
                  <a:pt x="136403" y="432947"/>
                </a:cubicBezTo>
                <a:lnTo>
                  <a:pt x="154893" y="394101"/>
                </a:lnTo>
                <a:cubicBezTo>
                  <a:pt x="165144" y="372530"/>
                  <a:pt x="182443" y="355804"/>
                  <a:pt x="203130" y="345841"/>
                </a:cubicBezTo>
                <a:close/>
                <a:moveTo>
                  <a:pt x="302771" y="170278"/>
                </a:moveTo>
                <a:cubicBezTo>
                  <a:pt x="268457" y="170278"/>
                  <a:pt x="240548" y="205184"/>
                  <a:pt x="240548" y="248130"/>
                </a:cubicBezTo>
                <a:cubicBezTo>
                  <a:pt x="240548" y="290984"/>
                  <a:pt x="268457" y="325798"/>
                  <a:pt x="302771" y="325798"/>
                </a:cubicBezTo>
                <a:cubicBezTo>
                  <a:pt x="336994" y="325798"/>
                  <a:pt x="364903" y="290984"/>
                  <a:pt x="364903" y="248130"/>
                </a:cubicBezTo>
                <a:cubicBezTo>
                  <a:pt x="364903" y="205184"/>
                  <a:pt x="336994" y="170278"/>
                  <a:pt x="302771" y="170278"/>
                </a:cubicBezTo>
                <a:close/>
                <a:moveTo>
                  <a:pt x="302771" y="129982"/>
                </a:moveTo>
                <a:cubicBezTo>
                  <a:pt x="359230" y="129982"/>
                  <a:pt x="405257" y="182980"/>
                  <a:pt x="405257" y="248130"/>
                </a:cubicBezTo>
                <a:cubicBezTo>
                  <a:pt x="405257" y="313188"/>
                  <a:pt x="359230" y="366094"/>
                  <a:pt x="302771" y="366094"/>
                </a:cubicBezTo>
                <a:cubicBezTo>
                  <a:pt x="246221" y="366094"/>
                  <a:pt x="200194" y="313188"/>
                  <a:pt x="200194" y="248130"/>
                </a:cubicBezTo>
                <a:cubicBezTo>
                  <a:pt x="200194" y="182980"/>
                  <a:pt x="246221" y="129982"/>
                  <a:pt x="302771" y="129982"/>
                </a:cubicBezTo>
                <a:close/>
                <a:moveTo>
                  <a:pt x="302771" y="60415"/>
                </a:moveTo>
                <a:cubicBezTo>
                  <a:pt x="169142" y="60415"/>
                  <a:pt x="60591" y="168997"/>
                  <a:pt x="60591" y="302348"/>
                </a:cubicBezTo>
                <a:cubicBezTo>
                  <a:pt x="60591" y="435700"/>
                  <a:pt x="169142" y="544190"/>
                  <a:pt x="302771" y="544190"/>
                </a:cubicBezTo>
                <a:cubicBezTo>
                  <a:pt x="436309" y="544190"/>
                  <a:pt x="544952" y="435700"/>
                  <a:pt x="544952" y="302348"/>
                </a:cubicBezTo>
                <a:cubicBezTo>
                  <a:pt x="544952" y="168997"/>
                  <a:pt x="436309" y="60415"/>
                  <a:pt x="302771" y="60415"/>
                </a:cubicBezTo>
                <a:close/>
                <a:moveTo>
                  <a:pt x="302771" y="0"/>
                </a:moveTo>
                <a:cubicBezTo>
                  <a:pt x="469717" y="0"/>
                  <a:pt x="605451" y="135636"/>
                  <a:pt x="605451" y="302348"/>
                </a:cubicBezTo>
                <a:cubicBezTo>
                  <a:pt x="605451" y="468969"/>
                  <a:pt x="469717" y="604605"/>
                  <a:pt x="302771" y="604605"/>
                </a:cubicBezTo>
                <a:cubicBezTo>
                  <a:pt x="135826" y="604605"/>
                  <a:pt x="0" y="468969"/>
                  <a:pt x="0" y="302348"/>
                </a:cubicBezTo>
                <a:cubicBezTo>
                  <a:pt x="0" y="135636"/>
                  <a:pt x="135826" y="0"/>
                  <a:pt x="30277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C7F843F-C2DA-4DB8-BA88-18394FAAAFC0}"/>
              </a:ext>
            </a:extLst>
          </p:cNvPr>
          <p:cNvSpPr txBox="1"/>
          <p:nvPr/>
        </p:nvSpPr>
        <p:spPr>
          <a:xfrm>
            <a:off x="7608346" y="4599386"/>
            <a:ext cx="3714570" cy="3042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white">
                    <a:alpha val="90000"/>
                  </a:prstClr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答辩人：陈伟豪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2E28DAD-DCDD-42F9-82E7-89BE85D0258F}"/>
              </a:ext>
            </a:extLst>
          </p:cNvPr>
          <p:cNvSpPr txBox="1"/>
          <p:nvPr/>
        </p:nvSpPr>
        <p:spPr>
          <a:xfrm>
            <a:off x="7608346" y="5112604"/>
            <a:ext cx="3714570" cy="3042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white">
                    <a:alpha val="90000"/>
                  </a:prstClr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导　师：陆慧梅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21A0AC7-8073-4C40-8F36-F45903884EC7}"/>
              </a:ext>
            </a:extLst>
          </p:cNvPr>
          <p:cNvSpPr txBox="1"/>
          <p:nvPr/>
        </p:nvSpPr>
        <p:spPr>
          <a:xfrm>
            <a:off x="4622801" y="2011086"/>
            <a:ext cx="6914815" cy="20313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感谢各位专家老师</a:t>
            </a:r>
            <a:endParaRPr kumimoji="0" lang="en-US" altLang="zh-CN" sz="6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请您批评指正</a:t>
            </a:r>
          </a:p>
        </p:txBody>
      </p:sp>
    </p:spTree>
    <p:extLst>
      <p:ext uri="{BB962C8B-B14F-4D97-AF65-F5344CB8AC3E}">
        <p14:creationId xmlns:p14="http://schemas.microsoft.com/office/powerpoint/2010/main" val="883744722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>
            <a:extLst>
              <a:ext uri="{FF2B5EF4-FFF2-40B4-BE49-F238E27FC236}">
                <a16:creationId xmlns:a16="http://schemas.microsoft.com/office/drawing/2014/main" id="{D798C586-7705-4BD4-99B5-5E50F47329A2}"/>
              </a:ext>
            </a:extLst>
          </p:cNvPr>
          <p:cNvSpPr txBox="1"/>
          <p:nvPr userDrawn="1"/>
        </p:nvSpPr>
        <p:spPr>
          <a:xfrm>
            <a:off x="2300879" y="2838946"/>
            <a:ext cx="936104" cy="549054"/>
          </a:xfrm>
          <a:prstGeom prst="rect">
            <a:avLst/>
          </a:prstGeom>
          <a:noFill/>
        </p:spPr>
        <p:txBody>
          <a:bodyPr wrap="square" lIns="0" tIns="0" rIns="0" bIns="0" rtlCol="0" anchor="ctr" anchorCtr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A13F0B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目录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B5A2A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99AB13F-C2ED-40C2-B115-FBE4419BE681}"/>
              </a:ext>
            </a:extLst>
          </p:cNvPr>
          <p:cNvSpPr txBox="1"/>
          <p:nvPr userDrawn="1"/>
        </p:nvSpPr>
        <p:spPr>
          <a:xfrm>
            <a:off x="3217941" y="2811444"/>
            <a:ext cx="2520279" cy="58788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rPr>
              <a:t>/ CONTENTS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rPr>
              <a:t> 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317973" y="3549494"/>
            <a:ext cx="7443631" cy="2195311"/>
            <a:chOff x="2317973" y="3549494"/>
            <a:chExt cx="7443631" cy="2195311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DCCD7122-2FFB-4C78-9E2B-37B12689F1CA}"/>
                </a:ext>
              </a:extLst>
            </p:cNvPr>
            <p:cNvGrpSpPr/>
            <p:nvPr userDrawn="1"/>
          </p:nvGrpSpPr>
          <p:grpSpPr>
            <a:xfrm>
              <a:off x="5152803" y="4725042"/>
              <a:ext cx="1774674" cy="1019763"/>
              <a:chOff x="575742" y="3530381"/>
              <a:chExt cx="1774674" cy="1019763"/>
            </a:xfrm>
          </p:grpSpPr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E9AF8825-05F8-49D7-BC2A-BD82510C10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4491" y="4062223"/>
                <a:ext cx="1685925" cy="0"/>
              </a:xfrm>
              <a:prstGeom prst="line">
                <a:avLst/>
              </a:prstGeom>
              <a:ln w="25400">
                <a:solidFill>
                  <a:schemeClr val="accent3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1" name="文本框 60">
                <a:extLst>
                  <a:ext uri="{FF2B5EF4-FFF2-40B4-BE49-F238E27FC236}">
                    <a16:creationId xmlns:a16="http://schemas.microsoft.com/office/drawing/2014/main" id="{67EB10D9-BD40-4034-9517-E0A48E365A6C}"/>
                  </a:ext>
                </a:extLst>
              </p:cNvPr>
              <p:cNvSpPr txBox="1"/>
              <p:nvPr/>
            </p:nvSpPr>
            <p:spPr>
              <a:xfrm>
                <a:off x="816238" y="4070846"/>
                <a:ext cx="1402948" cy="4792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9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总结与展望</a:t>
                </a:r>
                <a:endParaRPr kumimoji="0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029C80EB-11D6-49C8-9C49-6942B159458C}"/>
                  </a:ext>
                </a:extLst>
              </p:cNvPr>
              <p:cNvSpPr txBox="1"/>
              <p:nvPr/>
            </p:nvSpPr>
            <p:spPr>
              <a:xfrm>
                <a:off x="575742" y="3530381"/>
                <a:ext cx="58541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5A2A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rPr>
                  <a:t>05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B5A2A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35" name="组合 34"/>
            <p:cNvGrpSpPr/>
            <p:nvPr userDrawn="1"/>
          </p:nvGrpSpPr>
          <p:grpSpPr>
            <a:xfrm>
              <a:off x="2317973" y="3549494"/>
              <a:ext cx="7443631" cy="2190504"/>
              <a:chOff x="2050535" y="3549494"/>
              <a:chExt cx="7443631" cy="2190504"/>
            </a:xfrm>
          </p:grpSpPr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DCCD7122-2FFB-4C78-9E2B-37B12689F1CA}"/>
                  </a:ext>
                </a:extLst>
              </p:cNvPr>
              <p:cNvGrpSpPr/>
              <p:nvPr userDrawn="1"/>
            </p:nvGrpSpPr>
            <p:grpSpPr>
              <a:xfrm>
                <a:off x="2053696" y="3549494"/>
                <a:ext cx="1774674" cy="1019763"/>
                <a:chOff x="575742" y="3530381"/>
                <a:chExt cx="1774674" cy="1019763"/>
              </a:xfrm>
            </p:grpSpPr>
            <p:cxnSp>
              <p:nvCxnSpPr>
                <p:cNvPr id="57" name="直接连接符 56">
                  <a:extLst>
                    <a:ext uri="{FF2B5EF4-FFF2-40B4-BE49-F238E27FC236}">
                      <a16:creationId xmlns:a16="http://schemas.microsoft.com/office/drawing/2014/main" id="{E9AF8825-05F8-49D7-BC2A-BD82510C10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4491" y="4062223"/>
                  <a:ext cx="1685925" cy="0"/>
                </a:xfrm>
                <a:prstGeom prst="line">
                  <a:avLst/>
                </a:prstGeom>
                <a:ln w="25400">
                  <a:solidFill>
                    <a:schemeClr val="accent3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58" name="文本框 57">
                  <a:extLst>
                    <a:ext uri="{FF2B5EF4-FFF2-40B4-BE49-F238E27FC236}">
                      <a16:creationId xmlns:a16="http://schemas.microsoft.com/office/drawing/2014/main" id="{67EB10D9-BD40-4034-9517-E0A48E365A6C}"/>
                    </a:ext>
                  </a:extLst>
                </p:cNvPr>
                <p:cNvSpPr txBox="1"/>
                <p:nvPr/>
              </p:nvSpPr>
              <p:spPr>
                <a:xfrm>
                  <a:off x="938065" y="4070846"/>
                  <a:ext cx="1159292" cy="4792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9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rPr>
                    <a:t>研究背景</a:t>
                  </a:r>
                  <a:endParaRPr kumimoji="0" lang="en-US" altLang="zh-CN" sz="19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9" name="文本框 58">
                  <a:extLst>
                    <a:ext uri="{FF2B5EF4-FFF2-40B4-BE49-F238E27FC236}">
                      <a16:creationId xmlns:a16="http://schemas.microsoft.com/office/drawing/2014/main" id="{029C80EB-11D6-49C8-9C49-6942B159458C}"/>
                    </a:ext>
                  </a:extLst>
                </p:cNvPr>
                <p:cNvSpPr txBox="1"/>
                <p:nvPr/>
              </p:nvSpPr>
              <p:spPr>
                <a:xfrm>
                  <a:off x="575742" y="3530381"/>
                  <a:ext cx="58541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B5A2A"/>
                      </a:solidFill>
                      <a:effectLst/>
                      <a:uLnTx/>
                      <a:uFillTx/>
                      <a:latin typeface="Century Gothic" panose="020B0502020202020204" pitchFamily="34" charset="0"/>
                      <a:ea typeface="微软雅黑" panose="020B0503020204020204" pitchFamily="34" charset="-122"/>
                      <a:cs typeface="+mn-cs"/>
                    </a:rPr>
                    <a:t>01</a:t>
                  </a:r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5A2A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96A5F9B2-D4C5-41A3-B8F1-99024B6BE93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4386808" y="3679721"/>
                <a:ext cx="0" cy="820476"/>
              </a:xfrm>
              <a:prstGeom prst="line">
                <a:avLst/>
              </a:prstGeom>
              <a:ln w="12700">
                <a:solidFill>
                  <a:srgbClr val="75727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DCCD7122-2FFB-4C78-9E2B-37B12689F1CA}"/>
                  </a:ext>
                </a:extLst>
              </p:cNvPr>
              <p:cNvGrpSpPr/>
              <p:nvPr userDrawn="1"/>
            </p:nvGrpSpPr>
            <p:grpSpPr>
              <a:xfrm>
                <a:off x="4833071" y="3549494"/>
                <a:ext cx="1990994" cy="1019763"/>
                <a:chOff x="522219" y="3530381"/>
                <a:chExt cx="1990994" cy="1019763"/>
              </a:xfrm>
            </p:grpSpPr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E9AF8825-05F8-49D7-BC2A-BD82510C10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4491" y="4062223"/>
                  <a:ext cx="1685925" cy="0"/>
                </a:xfrm>
                <a:prstGeom prst="line">
                  <a:avLst/>
                </a:prstGeom>
                <a:ln w="25400">
                  <a:solidFill>
                    <a:schemeClr val="accent3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55" name="文本框 54">
                  <a:extLst>
                    <a:ext uri="{FF2B5EF4-FFF2-40B4-BE49-F238E27FC236}">
                      <a16:creationId xmlns:a16="http://schemas.microsoft.com/office/drawing/2014/main" id="{67EB10D9-BD40-4034-9517-E0A48E365A6C}"/>
                    </a:ext>
                  </a:extLst>
                </p:cNvPr>
                <p:cNvSpPr txBox="1"/>
                <p:nvPr/>
              </p:nvSpPr>
              <p:spPr>
                <a:xfrm>
                  <a:off x="522219" y="4070846"/>
                  <a:ext cx="1990994" cy="4792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9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rPr>
                    <a:t>ReL4</a:t>
                  </a:r>
                  <a:r>
                    <a:rPr lang="zh-CN" altLang="en-US" sz="1900" b="1" dirty="0">
                      <a:solidFill>
                        <a:prstClr val="black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微内核</a:t>
                  </a:r>
                  <a:r>
                    <a:rPr kumimoji="0" lang="zh-CN" altLang="en-US" sz="19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rPr>
                    <a:t>介绍</a:t>
                  </a:r>
                  <a:endParaRPr kumimoji="0" lang="en-US" altLang="zh-CN" sz="19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6" name="文本框 55">
                  <a:extLst>
                    <a:ext uri="{FF2B5EF4-FFF2-40B4-BE49-F238E27FC236}">
                      <a16:creationId xmlns:a16="http://schemas.microsoft.com/office/drawing/2014/main" id="{029C80EB-11D6-49C8-9C49-6942B159458C}"/>
                    </a:ext>
                  </a:extLst>
                </p:cNvPr>
                <p:cNvSpPr txBox="1"/>
                <p:nvPr/>
              </p:nvSpPr>
              <p:spPr>
                <a:xfrm>
                  <a:off x="575742" y="3530381"/>
                  <a:ext cx="58541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B5A2A"/>
                      </a:solidFill>
                      <a:effectLst/>
                      <a:uLnTx/>
                      <a:uFillTx/>
                      <a:latin typeface="Century Gothic" panose="020B0502020202020204" pitchFamily="34" charset="0"/>
                      <a:ea typeface="微软雅黑" panose="020B0503020204020204" pitchFamily="34" charset="-122"/>
                      <a:cs typeface="+mn-cs"/>
                    </a:rPr>
                    <a:t>02</a:t>
                  </a:r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5A2A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DCCD7122-2FFB-4C78-9E2B-37B12689F1CA}"/>
                  </a:ext>
                </a:extLst>
              </p:cNvPr>
              <p:cNvGrpSpPr/>
              <p:nvPr userDrawn="1"/>
            </p:nvGrpSpPr>
            <p:grpSpPr>
              <a:xfrm>
                <a:off x="7719492" y="3554668"/>
                <a:ext cx="1774674" cy="1019763"/>
                <a:chOff x="575742" y="3530381"/>
                <a:chExt cx="1774674" cy="1019763"/>
              </a:xfrm>
            </p:grpSpPr>
            <p:cxnSp>
              <p:nvCxnSpPr>
                <p:cNvPr id="51" name="直接连接符 50">
                  <a:extLst>
                    <a:ext uri="{FF2B5EF4-FFF2-40B4-BE49-F238E27FC236}">
                      <a16:creationId xmlns:a16="http://schemas.microsoft.com/office/drawing/2014/main" id="{E9AF8825-05F8-49D7-BC2A-BD82510C10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4491" y="4062223"/>
                  <a:ext cx="1685925" cy="0"/>
                </a:xfrm>
                <a:prstGeom prst="line">
                  <a:avLst/>
                </a:prstGeom>
                <a:ln w="25400">
                  <a:solidFill>
                    <a:schemeClr val="accent3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67EB10D9-BD40-4034-9517-E0A48E365A6C}"/>
                    </a:ext>
                  </a:extLst>
                </p:cNvPr>
                <p:cNvSpPr txBox="1"/>
                <p:nvPr/>
              </p:nvSpPr>
              <p:spPr>
                <a:xfrm>
                  <a:off x="816238" y="4070846"/>
                  <a:ext cx="1402948" cy="4792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9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rPr>
                    <a:t>设计与实现</a:t>
                  </a:r>
                  <a:endParaRPr kumimoji="0" lang="en-US" altLang="zh-CN" sz="19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029C80EB-11D6-49C8-9C49-6942B159458C}"/>
                    </a:ext>
                  </a:extLst>
                </p:cNvPr>
                <p:cNvSpPr txBox="1"/>
                <p:nvPr/>
              </p:nvSpPr>
              <p:spPr>
                <a:xfrm>
                  <a:off x="575742" y="3530381"/>
                  <a:ext cx="58541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B5A2A"/>
                      </a:solidFill>
                      <a:effectLst/>
                      <a:uLnTx/>
                      <a:uFillTx/>
                      <a:latin typeface="Century Gothic" panose="020B0502020202020204" pitchFamily="34" charset="0"/>
                      <a:ea typeface="微软雅黑" panose="020B0503020204020204" pitchFamily="34" charset="-122"/>
                      <a:cs typeface="+mn-cs"/>
                    </a:rPr>
                    <a:t>03</a:t>
                  </a:r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5A2A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DCCD7122-2FFB-4C78-9E2B-37B12689F1CA}"/>
                  </a:ext>
                </a:extLst>
              </p:cNvPr>
              <p:cNvGrpSpPr/>
              <p:nvPr userDrawn="1"/>
            </p:nvGrpSpPr>
            <p:grpSpPr>
              <a:xfrm>
                <a:off x="2050535" y="4720235"/>
                <a:ext cx="1890261" cy="1019763"/>
                <a:chOff x="572581" y="3530381"/>
                <a:chExt cx="1890261" cy="1019763"/>
              </a:xfrm>
            </p:grpSpPr>
            <p:cxnSp>
              <p:nvCxnSpPr>
                <p:cNvPr id="48" name="直接连接符 47">
                  <a:extLst>
                    <a:ext uri="{FF2B5EF4-FFF2-40B4-BE49-F238E27FC236}">
                      <a16:creationId xmlns:a16="http://schemas.microsoft.com/office/drawing/2014/main" id="{E9AF8825-05F8-49D7-BC2A-BD82510C10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4491" y="4062223"/>
                  <a:ext cx="1685925" cy="0"/>
                </a:xfrm>
                <a:prstGeom prst="line">
                  <a:avLst/>
                </a:prstGeom>
                <a:ln w="25400">
                  <a:solidFill>
                    <a:schemeClr val="accent3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67EB10D9-BD40-4034-9517-E0A48E365A6C}"/>
                    </a:ext>
                  </a:extLst>
                </p:cNvPr>
                <p:cNvSpPr txBox="1"/>
                <p:nvPr/>
              </p:nvSpPr>
              <p:spPr>
                <a:xfrm>
                  <a:off x="572581" y="4070846"/>
                  <a:ext cx="1890261" cy="4792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9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rPr>
                    <a:t>实验与结果分析</a:t>
                  </a:r>
                  <a:endParaRPr kumimoji="0" lang="en-US" altLang="zh-CN" sz="19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0" name="文本框 49">
                  <a:extLst>
                    <a:ext uri="{FF2B5EF4-FFF2-40B4-BE49-F238E27FC236}">
                      <a16:creationId xmlns:a16="http://schemas.microsoft.com/office/drawing/2014/main" id="{029C80EB-11D6-49C8-9C49-6942B159458C}"/>
                    </a:ext>
                  </a:extLst>
                </p:cNvPr>
                <p:cNvSpPr txBox="1"/>
                <p:nvPr/>
              </p:nvSpPr>
              <p:spPr>
                <a:xfrm>
                  <a:off x="575742" y="3530381"/>
                  <a:ext cx="58541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B5A2A"/>
                      </a:solidFill>
                      <a:effectLst/>
                      <a:uLnTx/>
                      <a:uFillTx/>
                      <a:latin typeface="Century Gothic" panose="020B0502020202020204" pitchFamily="34" charset="0"/>
                      <a:ea typeface="微软雅黑" panose="020B0503020204020204" pitchFamily="34" charset="-122"/>
                      <a:cs typeface="+mn-cs"/>
                    </a:rPr>
                    <a:t>04</a:t>
                  </a:r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5A2A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96A5F9B2-D4C5-41A3-B8F1-99024B6BE93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7234783" y="3679721"/>
                <a:ext cx="0" cy="820476"/>
              </a:xfrm>
              <a:prstGeom prst="line">
                <a:avLst/>
              </a:prstGeom>
              <a:ln w="12700">
                <a:solidFill>
                  <a:srgbClr val="75727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96A5F9B2-D4C5-41A3-B8F1-99024B6BE93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4387067" y="4862420"/>
                <a:ext cx="0" cy="820476"/>
              </a:xfrm>
              <a:prstGeom prst="line">
                <a:avLst/>
              </a:prstGeom>
              <a:ln w="12700">
                <a:solidFill>
                  <a:srgbClr val="75727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>
                <a:extLst>
                  <a:ext uri="{FF2B5EF4-FFF2-40B4-BE49-F238E27FC236}">
                    <a16:creationId xmlns:a16="http://schemas.microsoft.com/office/drawing/2014/main" id="{96A5F9B2-D4C5-41A3-B8F1-99024B6BE93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7234783" y="4862420"/>
                <a:ext cx="0" cy="820476"/>
              </a:xfrm>
              <a:prstGeom prst="line">
                <a:avLst/>
              </a:prstGeom>
              <a:ln w="12700">
                <a:solidFill>
                  <a:srgbClr val="75727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1721953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81780A7-4718-4F40-855B-43D99FB99A69}"/>
              </a:ext>
            </a:extLst>
          </p:cNvPr>
          <p:cNvSpPr txBox="1"/>
          <p:nvPr/>
        </p:nvSpPr>
        <p:spPr>
          <a:xfrm>
            <a:off x="7417750" y="2328148"/>
            <a:ext cx="47742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rPr>
              <a:t>PART ONE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83749" y="3458305"/>
            <a:ext cx="4042251" cy="707886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研究背景</a:t>
            </a:r>
          </a:p>
        </p:txBody>
      </p:sp>
      <p:grpSp>
        <p:nvGrpSpPr>
          <p:cNvPr id="66" name="Group 69"/>
          <p:cNvGrpSpPr>
            <a:grpSpLocks/>
          </p:cNvGrpSpPr>
          <p:nvPr/>
        </p:nvGrpSpPr>
        <p:grpSpPr bwMode="auto">
          <a:xfrm>
            <a:off x="1945218" y="690034"/>
            <a:ext cx="967316" cy="5425017"/>
            <a:chOff x="0" y="0"/>
            <a:chExt cx="725656" cy="4069266"/>
          </a:xfrm>
          <a:solidFill>
            <a:schemeClr val="bg1"/>
          </a:solidFill>
        </p:grpSpPr>
        <p:sp>
          <p:nvSpPr>
            <p:cNvPr id="67" name="矩形 72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" name="矩形 79"/>
            <p:cNvSpPr>
              <a:spLocks noChangeArrowheads="1"/>
            </p:cNvSpPr>
            <p:nvPr/>
          </p:nvSpPr>
          <p:spPr bwMode="auto">
            <a:xfrm>
              <a:off x="437624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" name="矩形 86"/>
            <p:cNvSpPr>
              <a:spLocks noChangeArrowheads="1"/>
            </p:cNvSpPr>
            <p:nvPr/>
          </p:nvSpPr>
          <p:spPr bwMode="auto">
            <a:xfrm>
              <a:off x="0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0" name="矩形 93"/>
            <p:cNvSpPr>
              <a:spLocks noChangeArrowheads="1"/>
            </p:cNvSpPr>
            <p:nvPr/>
          </p:nvSpPr>
          <p:spPr bwMode="auto">
            <a:xfrm>
              <a:off x="437624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1" name="矩形 100"/>
            <p:cNvSpPr>
              <a:spLocks noChangeArrowheads="1"/>
            </p:cNvSpPr>
            <p:nvPr/>
          </p:nvSpPr>
          <p:spPr bwMode="auto">
            <a:xfrm>
              <a:off x="0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2" name="矩形 107"/>
            <p:cNvSpPr>
              <a:spLocks noChangeArrowheads="1"/>
            </p:cNvSpPr>
            <p:nvPr/>
          </p:nvSpPr>
          <p:spPr bwMode="auto">
            <a:xfrm>
              <a:off x="437624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3" name="矩形 114"/>
            <p:cNvSpPr>
              <a:spLocks noChangeArrowheads="1"/>
            </p:cNvSpPr>
            <p:nvPr/>
          </p:nvSpPr>
          <p:spPr bwMode="auto">
            <a:xfrm>
              <a:off x="0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4" name="矩形 126"/>
            <p:cNvSpPr>
              <a:spLocks noChangeArrowheads="1"/>
            </p:cNvSpPr>
            <p:nvPr/>
          </p:nvSpPr>
          <p:spPr bwMode="auto">
            <a:xfrm>
              <a:off x="437624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5" name="矩形 127"/>
            <p:cNvSpPr>
              <a:spLocks noChangeArrowheads="1"/>
            </p:cNvSpPr>
            <p:nvPr/>
          </p:nvSpPr>
          <p:spPr bwMode="auto">
            <a:xfrm>
              <a:off x="0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6" name="矩形 128"/>
            <p:cNvSpPr>
              <a:spLocks noChangeArrowheads="1"/>
            </p:cNvSpPr>
            <p:nvPr/>
          </p:nvSpPr>
          <p:spPr bwMode="auto">
            <a:xfrm>
              <a:off x="437624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7" name="矩形 129"/>
            <p:cNvSpPr>
              <a:spLocks noChangeArrowheads="1"/>
            </p:cNvSpPr>
            <p:nvPr/>
          </p:nvSpPr>
          <p:spPr bwMode="auto">
            <a:xfrm>
              <a:off x="0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8" name="矩形 130"/>
            <p:cNvSpPr>
              <a:spLocks noChangeArrowheads="1"/>
            </p:cNvSpPr>
            <p:nvPr/>
          </p:nvSpPr>
          <p:spPr bwMode="auto">
            <a:xfrm>
              <a:off x="437624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9" name="矩形 131"/>
            <p:cNvSpPr>
              <a:spLocks noChangeArrowheads="1"/>
            </p:cNvSpPr>
            <p:nvPr/>
          </p:nvSpPr>
          <p:spPr bwMode="auto">
            <a:xfrm>
              <a:off x="0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0" name="矩形 132"/>
            <p:cNvSpPr>
              <a:spLocks noChangeArrowheads="1"/>
            </p:cNvSpPr>
            <p:nvPr/>
          </p:nvSpPr>
          <p:spPr bwMode="auto">
            <a:xfrm>
              <a:off x="437624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1" name="矩形 133"/>
            <p:cNvSpPr>
              <a:spLocks noChangeArrowheads="1"/>
            </p:cNvSpPr>
            <p:nvPr/>
          </p:nvSpPr>
          <p:spPr bwMode="auto">
            <a:xfrm>
              <a:off x="0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2" name="矩形 134"/>
            <p:cNvSpPr>
              <a:spLocks noChangeArrowheads="1"/>
            </p:cNvSpPr>
            <p:nvPr/>
          </p:nvSpPr>
          <p:spPr bwMode="auto">
            <a:xfrm>
              <a:off x="437624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3" name="矩形 135"/>
            <p:cNvSpPr>
              <a:spLocks noChangeArrowheads="1"/>
            </p:cNvSpPr>
            <p:nvPr/>
          </p:nvSpPr>
          <p:spPr bwMode="auto">
            <a:xfrm>
              <a:off x="0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4" name="矩形 136"/>
            <p:cNvSpPr>
              <a:spLocks noChangeArrowheads="1"/>
            </p:cNvSpPr>
            <p:nvPr/>
          </p:nvSpPr>
          <p:spPr bwMode="auto">
            <a:xfrm>
              <a:off x="437624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5" name="矩形 137"/>
            <p:cNvSpPr>
              <a:spLocks noChangeArrowheads="1"/>
            </p:cNvSpPr>
            <p:nvPr/>
          </p:nvSpPr>
          <p:spPr bwMode="auto">
            <a:xfrm>
              <a:off x="0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6" name="矩形 138"/>
            <p:cNvSpPr>
              <a:spLocks noChangeArrowheads="1"/>
            </p:cNvSpPr>
            <p:nvPr/>
          </p:nvSpPr>
          <p:spPr bwMode="auto">
            <a:xfrm>
              <a:off x="437624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475892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5743" y="1382692"/>
            <a:ext cx="10498347" cy="5241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由于微内核结构的特殊性，低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IPC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与系统调用成本至关重要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相关工作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提升多核利用率</a:t>
            </a:r>
            <a:endParaRPr lang="en-US" altLang="zh-CN" sz="2200" dirty="0">
              <a:solidFill>
                <a:prstClr val="black"/>
              </a:solidFill>
              <a:ea typeface="微软雅黑" panose="020B0503020204020204" pitchFamily="34" charset="-122"/>
            </a:endParaRPr>
          </a:p>
          <a:p>
            <a:pPr marL="1257300" lvl="2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采用</a:t>
            </a:r>
            <a:r>
              <a:rPr lang="en-US" altLang="zh-CN" sz="2200" dirty="0">
                <a:solidFill>
                  <a:prstClr val="black"/>
                </a:solidFill>
                <a:ea typeface="微软雅黑" panose="020B0503020204020204" pitchFamily="34" charset="-122"/>
              </a:rPr>
              <a:t>Notification</a:t>
            </a: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机制增强同步</a:t>
            </a:r>
            <a:r>
              <a:rPr lang="en-US" altLang="zh-CN" sz="2200" dirty="0">
                <a:solidFill>
                  <a:prstClr val="black"/>
                </a:solidFill>
                <a:ea typeface="微软雅黑" panose="020B0503020204020204" pitchFamily="34" charset="-122"/>
              </a:rPr>
              <a:t>IPC</a:t>
            </a: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等</a:t>
            </a:r>
            <a:endParaRPr lang="en-US" altLang="zh-CN" sz="2200" dirty="0">
              <a:solidFill>
                <a:prstClr val="black"/>
              </a:solidFill>
              <a:ea typeface="微软雅黑" panose="020B0503020204020204" pitchFamily="34" charset="-122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减少内核路径</a:t>
            </a:r>
            <a:endParaRPr lang="en-US" altLang="zh-CN" sz="2200" dirty="0">
              <a:solidFill>
                <a:prstClr val="black"/>
              </a:solidFill>
              <a:ea typeface="微软雅黑" panose="020B0503020204020204" pitchFamily="34" charset="-122"/>
            </a:endParaRPr>
          </a:p>
          <a:p>
            <a:pPr marL="1257300" lvl="2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虚拟消息寄存器、快速路径（</a:t>
            </a:r>
            <a:r>
              <a:rPr lang="en-US" altLang="zh-CN" sz="2200" dirty="0">
                <a:solidFill>
                  <a:prstClr val="black"/>
                </a:solidFill>
                <a:ea typeface="微软雅黑" panose="020B0503020204020204" pitchFamily="34" charset="-122"/>
              </a:rPr>
              <a:t>Fast Path</a:t>
            </a: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）等</a:t>
            </a:r>
            <a:endParaRPr lang="en-US" altLang="zh-CN" sz="2200" dirty="0">
              <a:solidFill>
                <a:prstClr val="black"/>
              </a:solidFill>
              <a:ea typeface="微软雅黑" panose="020B0503020204020204" pitchFamily="34" charset="-122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减少特权级切换开销</a:t>
            </a:r>
            <a:endParaRPr lang="en-US" altLang="zh-CN" sz="2200" dirty="0">
              <a:solidFill>
                <a:prstClr val="black"/>
              </a:solidFill>
              <a:ea typeface="微软雅黑" panose="020B0503020204020204" pitchFamily="34" charset="-122"/>
            </a:endParaRPr>
          </a:p>
          <a:p>
            <a:pPr marL="1257300" lvl="2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组合系统调用、</a:t>
            </a:r>
            <a:r>
              <a:rPr lang="en-US" altLang="zh-CN" sz="2200" dirty="0">
                <a:solidFill>
                  <a:prstClr val="black"/>
                </a:solidFill>
                <a:ea typeface="微软雅黑" panose="020B0503020204020204" pitchFamily="34" charset="-122"/>
              </a:rPr>
              <a:t>ASID</a:t>
            </a: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机制等</a:t>
            </a:r>
            <a:endParaRPr lang="en-US" altLang="zh-CN" sz="2200" dirty="0">
              <a:solidFill>
                <a:prstClr val="black"/>
              </a:solidFill>
              <a:ea typeface="微软雅黑" panose="020B0503020204020204" pitchFamily="34" charset="-122"/>
            </a:endParaRPr>
          </a:p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sz="2400" dirty="0"/>
              <a:t>研究背景</a:t>
            </a:r>
            <a:r>
              <a:rPr lang="en-US" altLang="zh-CN" sz="2400" dirty="0"/>
              <a:t> – </a:t>
            </a:r>
            <a:r>
              <a:rPr lang="zh-CN" altLang="en-US" sz="2400" dirty="0"/>
              <a:t>相关工作</a:t>
            </a:r>
          </a:p>
        </p:txBody>
      </p:sp>
    </p:spTree>
  </p:cSld>
  <p:clrMapOvr>
    <a:masterClrMapping/>
  </p:clrMapOvr>
  <p:transition spd="med" advTm="2934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5743" y="1382692"/>
            <a:ext cx="11310510" cy="1677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前两部分优化趋于极限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减少特权级切换开销已成为优化主要方向</a:t>
            </a:r>
            <a:r>
              <a:rPr lang="en-US" altLang="zh-CN" sz="2200" baseline="300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[1]</a:t>
            </a:r>
            <a:endParaRPr kumimoji="0" lang="en-US" altLang="zh-CN" sz="2200" b="0" i="0" u="none" strike="noStrike" kern="120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对于频繁调用的场景，用户态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内核态的上下文切换已经成为限制系统性能的最大瓶颈</a:t>
            </a: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sz="2400" dirty="0"/>
              <a:t>研究背景</a:t>
            </a:r>
            <a:r>
              <a:rPr lang="en-US" altLang="zh-CN" sz="2400" dirty="0"/>
              <a:t> – </a:t>
            </a:r>
            <a:r>
              <a:rPr lang="zh-CN" altLang="en-US" sz="2400" dirty="0"/>
              <a:t>改进方案提出</a:t>
            </a:r>
          </a:p>
        </p:txBody>
      </p:sp>
      <p:sp>
        <p:nvSpPr>
          <p:cNvPr id="2" name="right-arrow_339913">
            <a:extLst>
              <a:ext uri="{FF2B5EF4-FFF2-40B4-BE49-F238E27FC236}">
                <a16:creationId xmlns:a16="http://schemas.microsoft.com/office/drawing/2014/main" id="{19AF3482-0F7E-FA91-F34D-2321C9B9908C}"/>
              </a:ext>
            </a:extLst>
          </p:cNvPr>
          <p:cNvSpPr>
            <a:spLocks noChangeAspect="1"/>
          </p:cNvSpPr>
          <p:nvPr/>
        </p:nvSpPr>
        <p:spPr bwMode="auto">
          <a:xfrm>
            <a:off x="868651" y="3193166"/>
            <a:ext cx="609685" cy="608513"/>
          </a:xfrm>
          <a:custGeom>
            <a:avLst/>
            <a:gdLst>
              <a:gd name="connsiteX0" fmla="*/ 312860 w 607729"/>
              <a:gd name="connsiteY0" fmla="*/ 3534 h 606561"/>
              <a:gd name="connsiteX1" fmla="*/ 603991 w 607729"/>
              <a:gd name="connsiteY1" fmla="*/ 294222 h 606561"/>
              <a:gd name="connsiteX2" fmla="*/ 603991 w 607729"/>
              <a:gd name="connsiteY2" fmla="*/ 312084 h 606561"/>
              <a:gd name="connsiteX3" fmla="*/ 312860 w 607729"/>
              <a:gd name="connsiteY3" fmla="*/ 602772 h 606561"/>
              <a:gd name="connsiteX4" fmla="*/ 312593 w 607729"/>
              <a:gd name="connsiteY4" fmla="*/ 602949 h 606561"/>
              <a:gd name="connsiteX5" fmla="*/ 294792 w 607729"/>
              <a:gd name="connsiteY5" fmla="*/ 602772 h 606561"/>
              <a:gd name="connsiteX6" fmla="*/ 295059 w 607729"/>
              <a:gd name="connsiteY6" fmla="*/ 584909 h 606561"/>
              <a:gd name="connsiteX7" fmla="*/ 577201 w 607729"/>
              <a:gd name="connsiteY7" fmla="*/ 303108 h 606561"/>
              <a:gd name="connsiteX8" fmla="*/ 295059 w 607729"/>
              <a:gd name="connsiteY8" fmla="*/ 21308 h 606561"/>
              <a:gd name="connsiteX9" fmla="*/ 295059 w 607729"/>
              <a:gd name="connsiteY9" fmla="*/ 3800 h 606561"/>
              <a:gd name="connsiteX10" fmla="*/ 312860 w 607729"/>
              <a:gd name="connsiteY10" fmla="*/ 3534 h 606561"/>
              <a:gd name="connsiteX11" fmla="*/ 21707 w 607729"/>
              <a:gd name="connsiteY11" fmla="*/ 3534 h 606561"/>
              <a:gd name="connsiteX12" fmla="*/ 312838 w 607729"/>
              <a:gd name="connsiteY12" fmla="*/ 294222 h 606561"/>
              <a:gd name="connsiteX13" fmla="*/ 312838 w 607729"/>
              <a:gd name="connsiteY13" fmla="*/ 312084 h 606561"/>
              <a:gd name="connsiteX14" fmla="*/ 21707 w 607729"/>
              <a:gd name="connsiteY14" fmla="*/ 602772 h 606561"/>
              <a:gd name="connsiteX15" fmla="*/ 21440 w 607729"/>
              <a:gd name="connsiteY15" fmla="*/ 602949 h 606561"/>
              <a:gd name="connsiteX16" fmla="*/ 3639 w 607729"/>
              <a:gd name="connsiteY16" fmla="*/ 602772 h 606561"/>
              <a:gd name="connsiteX17" fmla="*/ 3906 w 607729"/>
              <a:gd name="connsiteY17" fmla="*/ 584909 h 606561"/>
              <a:gd name="connsiteX18" fmla="*/ 286047 w 607729"/>
              <a:gd name="connsiteY18" fmla="*/ 303197 h 606561"/>
              <a:gd name="connsiteX19" fmla="*/ 3906 w 607729"/>
              <a:gd name="connsiteY19" fmla="*/ 21485 h 606561"/>
              <a:gd name="connsiteX20" fmla="*/ 3906 w 607729"/>
              <a:gd name="connsiteY20" fmla="*/ 3889 h 606561"/>
              <a:gd name="connsiteX21" fmla="*/ 21707 w 607729"/>
              <a:gd name="connsiteY21" fmla="*/ 3534 h 60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07729" h="606561">
                <a:moveTo>
                  <a:pt x="312860" y="3534"/>
                </a:moveTo>
                <a:lnTo>
                  <a:pt x="603991" y="294222"/>
                </a:lnTo>
                <a:cubicBezTo>
                  <a:pt x="608975" y="299109"/>
                  <a:pt x="608975" y="307107"/>
                  <a:pt x="603991" y="312084"/>
                </a:cubicBezTo>
                <a:lnTo>
                  <a:pt x="312860" y="602772"/>
                </a:lnTo>
                <a:lnTo>
                  <a:pt x="312593" y="602949"/>
                </a:lnTo>
                <a:cubicBezTo>
                  <a:pt x="307698" y="607926"/>
                  <a:pt x="299688" y="607659"/>
                  <a:pt x="294792" y="602772"/>
                </a:cubicBezTo>
                <a:cubicBezTo>
                  <a:pt x="289808" y="597795"/>
                  <a:pt x="289986" y="589708"/>
                  <a:pt x="295059" y="584909"/>
                </a:cubicBezTo>
                <a:lnTo>
                  <a:pt x="577201" y="303108"/>
                </a:lnTo>
                <a:lnTo>
                  <a:pt x="295059" y="21308"/>
                </a:lnTo>
                <a:cubicBezTo>
                  <a:pt x="290342" y="16420"/>
                  <a:pt x="290342" y="8688"/>
                  <a:pt x="295059" y="3800"/>
                </a:cubicBezTo>
                <a:cubicBezTo>
                  <a:pt x="299866" y="-1176"/>
                  <a:pt x="307787" y="-1265"/>
                  <a:pt x="312860" y="3534"/>
                </a:cubicBezTo>
                <a:close/>
                <a:moveTo>
                  <a:pt x="21707" y="3534"/>
                </a:moveTo>
                <a:lnTo>
                  <a:pt x="312838" y="294222"/>
                </a:lnTo>
                <a:cubicBezTo>
                  <a:pt x="317822" y="299109"/>
                  <a:pt x="317822" y="307107"/>
                  <a:pt x="312838" y="312084"/>
                </a:cubicBezTo>
                <a:lnTo>
                  <a:pt x="21707" y="602772"/>
                </a:lnTo>
                <a:lnTo>
                  <a:pt x="21440" y="602949"/>
                </a:lnTo>
                <a:cubicBezTo>
                  <a:pt x="16544" y="607926"/>
                  <a:pt x="8534" y="607659"/>
                  <a:pt x="3639" y="602772"/>
                </a:cubicBezTo>
                <a:cubicBezTo>
                  <a:pt x="-1345" y="597795"/>
                  <a:pt x="-1167" y="589708"/>
                  <a:pt x="3906" y="584909"/>
                </a:cubicBezTo>
                <a:lnTo>
                  <a:pt x="286047" y="303197"/>
                </a:lnTo>
                <a:lnTo>
                  <a:pt x="3906" y="21485"/>
                </a:lnTo>
                <a:cubicBezTo>
                  <a:pt x="-811" y="16509"/>
                  <a:pt x="-811" y="8866"/>
                  <a:pt x="3906" y="3889"/>
                </a:cubicBezTo>
                <a:cubicBezTo>
                  <a:pt x="8712" y="-1176"/>
                  <a:pt x="16811" y="-1265"/>
                  <a:pt x="21707" y="353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59ADFF-A1A3-27D1-4101-A8B66B7A3E9B}"/>
              </a:ext>
            </a:extLst>
          </p:cNvPr>
          <p:cNvSpPr txBox="1"/>
          <p:nvPr/>
        </p:nvSpPr>
        <p:spPr>
          <a:xfrm>
            <a:off x="1173493" y="3193163"/>
            <a:ext cx="10498347" cy="1677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基于用户态中断</a:t>
            </a:r>
            <a:r>
              <a:rPr lang="en-US" altLang="zh-CN" sz="2200" baseline="300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[2]</a:t>
            </a: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的改进方案</a:t>
            </a:r>
            <a:endParaRPr lang="en-US" altLang="zh-CN" sz="2200" dirty="0">
              <a:solidFill>
                <a:prstClr val="black"/>
              </a:solidFill>
              <a:latin typeface="微软雅黑"/>
              <a:ea typeface="微软雅黑" panose="020B0503020204020204" pitchFamily="34" charset="-122"/>
            </a:endParaRPr>
          </a:p>
          <a:p>
            <a:pPr marL="1257300" lvl="2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用户态中断通过硬件的方式，无需陷入内核</a:t>
            </a:r>
            <a:r>
              <a:rPr lang="zh-CN" altLang="en-US" sz="22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即可发送信号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1257300" lvl="2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避免了特权级切换，更好的通信性能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7F4556AC-E121-575B-D596-5F28872C931B}"/>
              </a:ext>
            </a:extLst>
          </p:cNvPr>
          <p:cNvCxnSpPr>
            <a:cxnSpLocks/>
          </p:cNvCxnSpPr>
          <p:nvPr/>
        </p:nvCxnSpPr>
        <p:spPr>
          <a:xfrm>
            <a:off x="775743" y="5711837"/>
            <a:ext cx="577875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F6A6A409-0F58-F491-B370-2ECE1A0E48AB}"/>
              </a:ext>
            </a:extLst>
          </p:cNvPr>
          <p:cNvSpPr txBox="1"/>
          <p:nvPr/>
        </p:nvSpPr>
        <p:spPr>
          <a:xfrm>
            <a:off x="775743" y="5742940"/>
            <a:ext cx="10364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fontAlgn="base" hangingPunct="0"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en-US" altLang="zh-CN" sz="9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[1] Gu J , Wu X , Li W ,et al. Harmonizing Performance and Isolation in Microkernels with Efficient Intra-kernel Isolation and Communication[J].  2020.</a:t>
            </a:r>
          </a:p>
          <a:p>
            <a:pPr marL="342900" indent="-342900" algn="just" fontAlgn="base" hangingPunct="0"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9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[2] </a:t>
            </a: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Sohil M. User Interrupt–A faster way to signal[R]. LPC Virtual, Linux Plumbers Conference. 2021.9.</a:t>
            </a:r>
          </a:p>
        </p:txBody>
      </p:sp>
    </p:spTree>
    <p:extLst>
      <p:ext uri="{BB962C8B-B14F-4D97-AF65-F5344CB8AC3E}">
        <p14:creationId xmlns:p14="http://schemas.microsoft.com/office/powerpoint/2010/main" val="896817741"/>
      </p:ext>
    </p:extLst>
  </p:cSld>
  <p:clrMapOvr>
    <a:masterClrMapping/>
  </p:clrMapOvr>
  <p:transition spd="med" advTm="2934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5743" y="1382692"/>
            <a:ext cx="10498347" cy="1677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利用</a:t>
            </a: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用户态中断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改进后的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Notification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机制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lvl="0" indent="-342900" algn="just" fontAlgn="base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200" dirty="0">
                <a:solidFill>
                  <a:prstClr val="black"/>
                </a:solidFill>
                <a:ea typeface="微软雅黑" panose="020B0503020204020204" pitchFamily="34" charset="-122"/>
              </a:rPr>
              <a:t>异步化改造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同步系统调用</a:t>
            </a: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减少特权级切换频率，从而降低系统调用开销，提升系统性能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sz="2400" dirty="0"/>
              <a:t>研究背景</a:t>
            </a:r>
            <a:r>
              <a:rPr lang="en-US" altLang="zh-CN" sz="2400" dirty="0"/>
              <a:t> – </a:t>
            </a:r>
            <a:r>
              <a:rPr lang="zh-CN" altLang="en-US" sz="2400" dirty="0"/>
              <a:t>研究目的</a:t>
            </a:r>
          </a:p>
        </p:txBody>
      </p:sp>
    </p:spTree>
    <p:extLst>
      <p:ext uri="{BB962C8B-B14F-4D97-AF65-F5344CB8AC3E}">
        <p14:creationId xmlns:p14="http://schemas.microsoft.com/office/powerpoint/2010/main" val="963778408"/>
      </p:ext>
    </p:extLst>
  </p:cSld>
  <p:clrMapOvr>
    <a:masterClrMapping/>
  </p:clrMapOvr>
  <p:transition spd="med" advTm="2934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81780A7-4718-4F40-855B-43D99FB99A69}"/>
              </a:ext>
            </a:extLst>
          </p:cNvPr>
          <p:cNvSpPr txBox="1"/>
          <p:nvPr/>
        </p:nvSpPr>
        <p:spPr>
          <a:xfrm>
            <a:off x="7417750" y="2328148"/>
            <a:ext cx="47742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cs"/>
              </a:rPr>
              <a:t>PART TWO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83749" y="3458305"/>
            <a:ext cx="4042251" cy="707886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ReL4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微内核介绍</a:t>
            </a:r>
          </a:p>
        </p:txBody>
      </p:sp>
      <p:grpSp>
        <p:nvGrpSpPr>
          <p:cNvPr id="25" name="Group 67"/>
          <p:cNvGrpSpPr>
            <a:grpSpLocks/>
          </p:cNvGrpSpPr>
          <p:nvPr/>
        </p:nvGrpSpPr>
        <p:grpSpPr bwMode="auto">
          <a:xfrm>
            <a:off x="778934" y="687917"/>
            <a:ext cx="3299884" cy="5425016"/>
            <a:chOff x="0" y="0"/>
            <a:chExt cx="2476153" cy="4069266"/>
          </a:xfrm>
          <a:solidFill>
            <a:schemeClr val="bg1"/>
          </a:solidFill>
        </p:grpSpPr>
        <p:sp>
          <p:nvSpPr>
            <p:cNvPr id="26" name="矩形 3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7" name="矩形 4"/>
            <p:cNvSpPr>
              <a:spLocks noChangeArrowheads="1"/>
            </p:cNvSpPr>
            <p:nvPr/>
          </p:nvSpPr>
          <p:spPr bwMode="auto">
            <a:xfrm>
              <a:off x="437624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8" name="矩形 5"/>
            <p:cNvSpPr>
              <a:spLocks noChangeArrowheads="1"/>
            </p:cNvSpPr>
            <p:nvPr/>
          </p:nvSpPr>
          <p:spPr bwMode="auto">
            <a:xfrm>
              <a:off x="875248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9" name="矩形 6"/>
            <p:cNvSpPr>
              <a:spLocks noChangeArrowheads="1"/>
            </p:cNvSpPr>
            <p:nvPr/>
          </p:nvSpPr>
          <p:spPr bwMode="auto">
            <a:xfrm>
              <a:off x="1312872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7"/>
            <p:cNvSpPr>
              <a:spLocks noChangeArrowheads="1"/>
            </p:cNvSpPr>
            <p:nvPr/>
          </p:nvSpPr>
          <p:spPr bwMode="auto">
            <a:xfrm>
              <a:off x="1750496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8"/>
            <p:cNvSpPr>
              <a:spLocks noChangeArrowheads="1"/>
            </p:cNvSpPr>
            <p:nvPr/>
          </p:nvSpPr>
          <p:spPr bwMode="auto">
            <a:xfrm>
              <a:off x="2188121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59"/>
            <p:cNvSpPr>
              <a:spLocks noChangeArrowheads="1"/>
            </p:cNvSpPr>
            <p:nvPr/>
          </p:nvSpPr>
          <p:spPr bwMode="auto">
            <a:xfrm>
              <a:off x="0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60"/>
            <p:cNvSpPr>
              <a:spLocks noChangeArrowheads="1"/>
            </p:cNvSpPr>
            <p:nvPr/>
          </p:nvSpPr>
          <p:spPr bwMode="auto">
            <a:xfrm>
              <a:off x="437624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61"/>
            <p:cNvSpPr>
              <a:spLocks noChangeArrowheads="1"/>
            </p:cNvSpPr>
            <p:nvPr/>
          </p:nvSpPr>
          <p:spPr bwMode="auto">
            <a:xfrm>
              <a:off x="875248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5" name="矩形 62"/>
            <p:cNvSpPr>
              <a:spLocks noChangeArrowheads="1"/>
            </p:cNvSpPr>
            <p:nvPr/>
          </p:nvSpPr>
          <p:spPr bwMode="auto">
            <a:xfrm>
              <a:off x="1312872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6" name="矩形 63"/>
            <p:cNvSpPr>
              <a:spLocks noChangeArrowheads="1"/>
            </p:cNvSpPr>
            <p:nvPr/>
          </p:nvSpPr>
          <p:spPr bwMode="auto">
            <a:xfrm>
              <a:off x="1750496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7" name="矩形 64"/>
            <p:cNvSpPr>
              <a:spLocks noChangeArrowheads="1"/>
            </p:cNvSpPr>
            <p:nvPr/>
          </p:nvSpPr>
          <p:spPr bwMode="auto">
            <a:xfrm>
              <a:off x="2188121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8" name="矩形 70"/>
            <p:cNvSpPr>
              <a:spLocks noChangeArrowheads="1"/>
            </p:cNvSpPr>
            <p:nvPr/>
          </p:nvSpPr>
          <p:spPr bwMode="auto">
            <a:xfrm>
              <a:off x="1750496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71"/>
            <p:cNvSpPr>
              <a:spLocks noChangeArrowheads="1"/>
            </p:cNvSpPr>
            <p:nvPr/>
          </p:nvSpPr>
          <p:spPr bwMode="auto">
            <a:xfrm>
              <a:off x="2188121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77"/>
            <p:cNvSpPr>
              <a:spLocks noChangeArrowheads="1"/>
            </p:cNvSpPr>
            <p:nvPr/>
          </p:nvSpPr>
          <p:spPr bwMode="auto">
            <a:xfrm>
              <a:off x="1750496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1" name="矩形 78"/>
            <p:cNvSpPr>
              <a:spLocks noChangeArrowheads="1"/>
            </p:cNvSpPr>
            <p:nvPr/>
          </p:nvSpPr>
          <p:spPr bwMode="auto">
            <a:xfrm>
              <a:off x="2188121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2" name="矩形 80"/>
            <p:cNvSpPr>
              <a:spLocks noChangeArrowheads="1"/>
            </p:cNvSpPr>
            <p:nvPr/>
          </p:nvSpPr>
          <p:spPr bwMode="auto">
            <a:xfrm>
              <a:off x="0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3" name="矩形 81"/>
            <p:cNvSpPr>
              <a:spLocks noChangeArrowheads="1"/>
            </p:cNvSpPr>
            <p:nvPr/>
          </p:nvSpPr>
          <p:spPr bwMode="auto">
            <a:xfrm>
              <a:off x="437624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4" name="矩形 82"/>
            <p:cNvSpPr>
              <a:spLocks noChangeArrowheads="1"/>
            </p:cNvSpPr>
            <p:nvPr/>
          </p:nvSpPr>
          <p:spPr bwMode="auto">
            <a:xfrm>
              <a:off x="875248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5" name="矩形 83"/>
            <p:cNvSpPr>
              <a:spLocks noChangeArrowheads="1"/>
            </p:cNvSpPr>
            <p:nvPr/>
          </p:nvSpPr>
          <p:spPr bwMode="auto">
            <a:xfrm>
              <a:off x="1312872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6" name="矩形 84"/>
            <p:cNvSpPr>
              <a:spLocks noChangeArrowheads="1"/>
            </p:cNvSpPr>
            <p:nvPr/>
          </p:nvSpPr>
          <p:spPr bwMode="auto">
            <a:xfrm>
              <a:off x="1750496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7" name="矩形 85"/>
            <p:cNvSpPr>
              <a:spLocks noChangeArrowheads="1"/>
            </p:cNvSpPr>
            <p:nvPr/>
          </p:nvSpPr>
          <p:spPr bwMode="auto">
            <a:xfrm>
              <a:off x="2188121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8" name="矩形 87"/>
            <p:cNvSpPr>
              <a:spLocks noChangeArrowheads="1"/>
            </p:cNvSpPr>
            <p:nvPr/>
          </p:nvSpPr>
          <p:spPr bwMode="auto">
            <a:xfrm>
              <a:off x="0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88"/>
            <p:cNvSpPr>
              <a:spLocks noChangeArrowheads="1"/>
            </p:cNvSpPr>
            <p:nvPr/>
          </p:nvSpPr>
          <p:spPr bwMode="auto">
            <a:xfrm>
              <a:off x="437624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0" name="矩形 89"/>
            <p:cNvSpPr>
              <a:spLocks noChangeArrowheads="1"/>
            </p:cNvSpPr>
            <p:nvPr/>
          </p:nvSpPr>
          <p:spPr bwMode="auto">
            <a:xfrm>
              <a:off x="875248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1" name="矩形 90"/>
            <p:cNvSpPr>
              <a:spLocks noChangeArrowheads="1"/>
            </p:cNvSpPr>
            <p:nvPr/>
          </p:nvSpPr>
          <p:spPr bwMode="auto">
            <a:xfrm>
              <a:off x="1312872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2" name="矩形 91"/>
            <p:cNvSpPr>
              <a:spLocks noChangeArrowheads="1"/>
            </p:cNvSpPr>
            <p:nvPr/>
          </p:nvSpPr>
          <p:spPr bwMode="auto">
            <a:xfrm>
              <a:off x="1750496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3" name="矩形 92"/>
            <p:cNvSpPr>
              <a:spLocks noChangeArrowheads="1"/>
            </p:cNvSpPr>
            <p:nvPr/>
          </p:nvSpPr>
          <p:spPr bwMode="auto">
            <a:xfrm>
              <a:off x="2188121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4" name="矩形 94"/>
            <p:cNvSpPr>
              <a:spLocks noChangeArrowheads="1"/>
            </p:cNvSpPr>
            <p:nvPr/>
          </p:nvSpPr>
          <p:spPr bwMode="auto">
            <a:xfrm>
              <a:off x="0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5" name="矩形 95"/>
            <p:cNvSpPr>
              <a:spLocks noChangeArrowheads="1"/>
            </p:cNvSpPr>
            <p:nvPr/>
          </p:nvSpPr>
          <p:spPr bwMode="auto">
            <a:xfrm>
              <a:off x="437624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6" name="矩形 101"/>
            <p:cNvSpPr>
              <a:spLocks noChangeArrowheads="1"/>
            </p:cNvSpPr>
            <p:nvPr/>
          </p:nvSpPr>
          <p:spPr bwMode="auto">
            <a:xfrm>
              <a:off x="0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7" name="矩形 102"/>
            <p:cNvSpPr>
              <a:spLocks noChangeArrowheads="1"/>
            </p:cNvSpPr>
            <p:nvPr/>
          </p:nvSpPr>
          <p:spPr bwMode="auto">
            <a:xfrm>
              <a:off x="437624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8" name="矩形 108"/>
            <p:cNvSpPr>
              <a:spLocks noChangeArrowheads="1"/>
            </p:cNvSpPr>
            <p:nvPr/>
          </p:nvSpPr>
          <p:spPr bwMode="auto">
            <a:xfrm>
              <a:off x="0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9" name="矩形 109"/>
            <p:cNvSpPr>
              <a:spLocks noChangeArrowheads="1"/>
            </p:cNvSpPr>
            <p:nvPr/>
          </p:nvSpPr>
          <p:spPr bwMode="auto">
            <a:xfrm>
              <a:off x="437624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0" name="矩形 110"/>
            <p:cNvSpPr>
              <a:spLocks noChangeArrowheads="1"/>
            </p:cNvSpPr>
            <p:nvPr/>
          </p:nvSpPr>
          <p:spPr bwMode="auto">
            <a:xfrm>
              <a:off x="875248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1" name="矩形 111"/>
            <p:cNvSpPr>
              <a:spLocks noChangeArrowheads="1"/>
            </p:cNvSpPr>
            <p:nvPr/>
          </p:nvSpPr>
          <p:spPr bwMode="auto">
            <a:xfrm>
              <a:off x="1312872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" name="矩形 112"/>
            <p:cNvSpPr>
              <a:spLocks noChangeArrowheads="1"/>
            </p:cNvSpPr>
            <p:nvPr/>
          </p:nvSpPr>
          <p:spPr bwMode="auto">
            <a:xfrm>
              <a:off x="1750496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3" name="矩形 113"/>
            <p:cNvSpPr>
              <a:spLocks noChangeArrowheads="1"/>
            </p:cNvSpPr>
            <p:nvPr/>
          </p:nvSpPr>
          <p:spPr bwMode="auto">
            <a:xfrm>
              <a:off x="2188121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4" name="矩形 115"/>
            <p:cNvSpPr>
              <a:spLocks noChangeArrowheads="1"/>
            </p:cNvSpPr>
            <p:nvPr/>
          </p:nvSpPr>
          <p:spPr bwMode="auto">
            <a:xfrm>
              <a:off x="0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5" name="矩形 116"/>
            <p:cNvSpPr>
              <a:spLocks noChangeArrowheads="1"/>
            </p:cNvSpPr>
            <p:nvPr/>
          </p:nvSpPr>
          <p:spPr bwMode="auto">
            <a:xfrm>
              <a:off x="437624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7" name="矩形 117"/>
            <p:cNvSpPr>
              <a:spLocks noChangeArrowheads="1"/>
            </p:cNvSpPr>
            <p:nvPr/>
          </p:nvSpPr>
          <p:spPr bwMode="auto">
            <a:xfrm>
              <a:off x="875248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8" name="矩形 118"/>
            <p:cNvSpPr>
              <a:spLocks noChangeArrowheads="1"/>
            </p:cNvSpPr>
            <p:nvPr/>
          </p:nvSpPr>
          <p:spPr bwMode="auto">
            <a:xfrm>
              <a:off x="1312872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9" name="矩形 119"/>
            <p:cNvSpPr>
              <a:spLocks noChangeArrowheads="1"/>
            </p:cNvSpPr>
            <p:nvPr/>
          </p:nvSpPr>
          <p:spPr bwMode="auto">
            <a:xfrm>
              <a:off x="1750496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0" name="矩形 120"/>
            <p:cNvSpPr>
              <a:spLocks noChangeArrowheads="1"/>
            </p:cNvSpPr>
            <p:nvPr/>
          </p:nvSpPr>
          <p:spPr bwMode="auto">
            <a:xfrm>
              <a:off x="2188121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4452257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173494" y="277360"/>
            <a:ext cx="8048203" cy="423545"/>
          </a:xfrm>
        </p:spPr>
        <p:txBody>
          <a:bodyPr/>
          <a:lstStyle/>
          <a:p>
            <a:r>
              <a:rPr lang="en-US" altLang="zh-CN" sz="2400" dirty="0"/>
              <a:t>ReL4</a:t>
            </a:r>
            <a:r>
              <a:rPr lang="zh-CN" altLang="en-US" sz="2400" dirty="0"/>
              <a:t>微内核介绍 </a:t>
            </a:r>
            <a:r>
              <a:rPr lang="en-US" altLang="zh-CN" sz="2400" dirty="0"/>
              <a:t>– </a:t>
            </a:r>
            <a:r>
              <a:rPr lang="zh-CN" altLang="en-US" sz="2400" dirty="0"/>
              <a:t>微内核结构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5FCC820-B258-01FC-5B2D-7DA29991A446}"/>
              </a:ext>
            </a:extLst>
          </p:cNvPr>
          <p:cNvSpPr txBox="1"/>
          <p:nvPr/>
        </p:nvSpPr>
        <p:spPr>
          <a:xfrm>
            <a:off x="7678469" y="1281404"/>
            <a:ext cx="4121645" cy="1805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作为开发平台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用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Rust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重写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seL4</a:t>
            </a:r>
            <a:r>
              <a:rPr kumimoji="0" lang="en-US" altLang="zh-CN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[3]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支持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RISC-V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接口的微内核</a:t>
            </a:r>
            <a:r>
              <a:rPr lang="en-US" altLang="zh-CN" baseline="300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[4]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提供基本的内核支持功能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2AA03B0-8CE6-81DF-0906-C72A7CA28C03}"/>
              </a:ext>
            </a:extLst>
          </p:cNvPr>
          <p:cNvSpPr txBox="1"/>
          <p:nvPr/>
        </p:nvSpPr>
        <p:spPr>
          <a:xfrm>
            <a:off x="3183669" y="5218927"/>
            <a:ext cx="1551050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914400" rtl="0" eaLnBrk="1" fontAlgn="base" latinLnBrk="0" hangingPunct="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SzTx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图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1</a:t>
            </a:r>
            <a:r>
              <a:rPr lang="en-US" altLang="zh-CN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 ReL4</a:t>
            </a:r>
            <a:r>
              <a:rPr lang="zh-CN" altLang="en-US" sz="14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架构图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68B0B487-767A-3F4E-F4B6-A5F31A14A6C5}"/>
              </a:ext>
            </a:extLst>
          </p:cNvPr>
          <p:cNvCxnSpPr>
            <a:cxnSpLocks/>
          </p:cNvCxnSpPr>
          <p:nvPr/>
        </p:nvCxnSpPr>
        <p:spPr>
          <a:xfrm>
            <a:off x="775743" y="5711837"/>
            <a:ext cx="577875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E0B4FEF7-B3F2-DD0C-0622-824A1B479755}"/>
              </a:ext>
            </a:extLst>
          </p:cNvPr>
          <p:cNvSpPr txBox="1"/>
          <p:nvPr/>
        </p:nvSpPr>
        <p:spPr>
          <a:xfrm>
            <a:off x="775743" y="5736717"/>
            <a:ext cx="10794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fontAlgn="base" hangingPunct="0"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kumimoji="0" lang="en-US" altLang="zh-CN" sz="9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[3] Klein G, Elphinstone K, </a:t>
            </a:r>
            <a:r>
              <a:rPr kumimoji="0" lang="en-US" altLang="zh-CN" sz="900" b="0" i="0" u="none" strike="noStrike" kern="1200" cap="none" spc="0" normalizeH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Heiser</a:t>
            </a:r>
            <a:r>
              <a:rPr kumimoji="0" lang="en-US" altLang="zh-CN" sz="9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n-cs"/>
              </a:rPr>
              <a:t> G, et al. seL4: Formal verification of an OS kernel[C]//Proceedings of the ACM SIGOPS 22nd symposium on Operating systems principles. 2009: 207-220.</a:t>
            </a:r>
          </a:p>
          <a:p>
            <a:pPr marL="342900" indent="-342900" algn="just" fontAlgn="base" hangingPunct="0">
              <a:spcBef>
                <a:spcPts val="600"/>
              </a:spcBef>
              <a:spcAft>
                <a:spcPts val="600"/>
              </a:spcAft>
              <a:buClr>
                <a:srgbClr val="006C39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9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[4] ReL4</a:t>
            </a:r>
            <a:r>
              <a:rPr lang="zh-CN" altLang="en-US" sz="9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微内核的开发者为北京理工大学</a:t>
            </a:r>
            <a:r>
              <a:rPr lang="en-US" altLang="zh-CN" sz="9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2022</a:t>
            </a:r>
            <a:r>
              <a:rPr lang="zh-CN" altLang="en-US" sz="9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级硕士研究生廖东海学长</a:t>
            </a:r>
            <a:endParaRPr kumimoji="0" lang="en-US" altLang="zh-CN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D77FAB1-A22D-B89A-6204-D6DAB41822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07" y="898927"/>
            <a:ext cx="7469773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40226"/>
      </p:ext>
    </p:extLst>
  </p:cSld>
  <p:clrMapOvr>
    <a:masterClrMapping/>
  </p:clrMapOvr>
  <p:transition spd="med" advTm="2934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封4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目7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目8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2192</TotalTime>
  <Words>1148</Words>
  <Application>Microsoft Office PowerPoint</Application>
  <PresentationFormat>宽屏</PresentationFormat>
  <Paragraphs>165</Paragraphs>
  <Slides>23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23</vt:i4>
      </vt:variant>
    </vt:vector>
  </HeadingPairs>
  <TitlesOfParts>
    <vt:vector size="36" baseType="lpstr">
      <vt:lpstr>等线</vt:lpstr>
      <vt:lpstr>等线 Light</vt:lpstr>
      <vt:lpstr>微软雅黑</vt:lpstr>
      <vt:lpstr>微软雅黑 Light</vt:lpstr>
      <vt:lpstr>Arial</vt:lpstr>
      <vt:lpstr>Century Gothic</vt:lpstr>
      <vt:lpstr>Consolas</vt:lpstr>
      <vt:lpstr>Wingdings</vt:lpstr>
      <vt:lpstr>Office 主题​​</vt:lpstr>
      <vt:lpstr>封4​​</vt:lpstr>
      <vt:lpstr>1_Office 主题​​</vt:lpstr>
      <vt:lpstr>目7​​</vt:lpstr>
      <vt:lpstr>目8​​</vt:lpstr>
      <vt:lpstr>PowerPoint 演示文稿</vt:lpstr>
      <vt:lpstr>论文检测结果</vt:lpstr>
      <vt:lpstr>PowerPoint 演示文稿</vt:lpstr>
      <vt:lpstr>PowerPoint 演示文稿</vt:lpstr>
      <vt:lpstr>研究背景 – 相关工作</vt:lpstr>
      <vt:lpstr>研究背景 – 改进方案提出</vt:lpstr>
      <vt:lpstr>研究背景 – 研究目的</vt:lpstr>
      <vt:lpstr>PowerPoint 演示文稿</vt:lpstr>
      <vt:lpstr>ReL4微内核介绍 – 微内核结构</vt:lpstr>
      <vt:lpstr>ReL4微内核介绍 – 微内核结构</vt:lpstr>
      <vt:lpstr>PowerPoint 演示文稿</vt:lpstr>
      <vt:lpstr>设计与实现 – 异步系统调用框架设计</vt:lpstr>
      <vt:lpstr>设计与实现 – 需要解决的问题</vt:lpstr>
      <vt:lpstr>设计与实现 – 共享内存实现</vt:lpstr>
      <vt:lpstr>设计与实现 – 参数传递与协程运用实现</vt:lpstr>
      <vt:lpstr>PowerPoint 演示文稿</vt:lpstr>
      <vt:lpstr>实验与结果分析 – 功能测试</vt:lpstr>
      <vt:lpstr>实验与结果分析 – 性能测试</vt:lpstr>
      <vt:lpstr>实验与结果分析 – 性能测试 – 每轮耗时指标</vt:lpstr>
      <vt:lpstr>实验与结果分析 – 性能测试 – 陷入频率指标</vt:lpstr>
      <vt:lpstr>PowerPoint 演示文稿</vt:lpstr>
      <vt:lpstr>总结与展望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伟豪 陈</dc:creator>
  <cp:lastModifiedBy>伟豪 陈</cp:lastModifiedBy>
  <cp:revision>539</cp:revision>
  <dcterms:created xsi:type="dcterms:W3CDTF">2024-05-23T08:31:43Z</dcterms:created>
  <dcterms:modified xsi:type="dcterms:W3CDTF">2024-05-30T13:34:56Z</dcterms:modified>
</cp:coreProperties>
</file>

<file path=docProps/thumbnail.jpeg>
</file>